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</p:sldIdLst>
  <p:sldSz cx="10160000" cy="7620000"/>
  <p:notesSz cx="6858000" cy="9144000"/>
  <p:embeddedFontLst>
    <p:embeddedFont>
      <p:font typeface="Calibri" pitchFamily="34" charset="0"/>
      <p:regular r:id="rId5"/>
      <p:bold r:id="rId6"/>
      <p:italic r:id="rId7"/>
      <p:boldItalic r:id="rId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4.fntdata"/><Relationship Id="rId3" Type="http://schemas.openxmlformats.org/officeDocument/2006/relationships/slide" Target="slides/slide2.xml"/><Relationship Id="rId7" Type="http://schemas.openxmlformats.org/officeDocument/2006/relationships/font" Target="fonts/font3.fntdata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2.fntdata"/><Relationship Id="rId11" Type="http://schemas.openxmlformats.org/officeDocument/2006/relationships/theme" Target="theme/theme1.xml"/><Relationship Id="rId5" Type="http://schemas.openxmlformats.org/officeDocument/2006/relationships/font" Target="fonts/font1.fntdata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6902F-9CF9-4DA2-934E-93B30229B5FF}" type="datetimeFigureOut">
              <a:rPr lang="en-US" smtClean="0"/>
              <a:t>10/8/2013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C7BE3-BF8A-4742-B8A3-BC08C1CEE59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6902F-9CF9-4DA2-934E-93B30229B5FF}" type="datetimeFigureOut">
              <a:rPr lang="en-US" smtClean="0"/>
              <a:t>10/8/2013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C7BE3-BF8A-4742-B8A3-BC08C1CEE59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6902F-9CF9-4DA2-934E-93B30229B5FF}" type="datetimeFigureOut">
              <a:rPr lang="en-US" smtClean="0"/>
              <a:t>10/8/2013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C7BE3-BF8A-4742-B8A3-BC08C1CEE59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6902F-9CF9-4DA2-934E-93B30229B5FF}" type="datetimeFigureOut">
              <a:rPr lang="en-US" smtClean="0"/>
              <a:t>10/8/2013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C7BE3-BF8A-4742-B8A3-BC08C1CEE59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6902F-9CF9-4DA2-934E-93B30229B5FF}" type="datetimeFigureOut">
              <a:rPr lang="en-US" smtClean="0"/>
              <a:t>10/8/2013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C7BE3-BF8A-4742-B8A3-BC08C1CEE59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6902F-9CF9-4DA2-934E-93B30229B5FF}" type="datetimeFigureOut">
              <a:rPr lang="en-US" smtClean="0"/>
              <a:t>10/8/2013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C7BE3-BF8A-4742-B8A3-BC08C1CEE59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6902F-9CF9-4DA2-934E-93B30229B5FF}" type="datetimeFigureOut">
              <a:rPr lang="en-US" smtClean="0"/>
              <a:t>10/8/2013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C7BE3-BF8A-4742-B8A3-BC08C1CEE59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6902F-9CF9-4DA2-934E-93B30229B5FF}" type="datetimeFigureOut">
              <a:rPr lang="en-US" smtClean="0"/>
              <a:t>10/8/2013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C7BE3-BF8A-4742-B8A3-BC08C1CEE59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6902F-9CF9-4DA2-934E-93B30229B5FF}" type="datetimeFigureOut">
              <a:rPr lang="en-US" smtClean="0"/>
              <a:t>10/8/2013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C7BE3-BF8A-4742-B8A3-BC08C1CEE59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6902F-9CF9-4DA2-934E-93B30229B5FF}" type="datetimeFigureOut">
              <a:rPr lang="en-US" smtClean="0"/>
              <a:t>10/8/2013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C7BE3-BF8A-4742-B8A3-BC08C1CEE59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6902F-9CF9-4DA2-934E-93B30229B5FF}" type="datetimeFigureOut">
              <a:rPr lang="en-US" smtClean="0"/>
              <a:t>10/8/2013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C7BE3-BF8A-4742-B8A3-BC08C1CEE59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76902F-9CF9-4DA2-934E-93B30229B5FF}" type="datetimeFigureOut">
              <a:rPr lang="en-US" smtClean="0"/>
              <a:t>10/8/2013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BC7BE3-BF8A-4742-B8A3-BC08C1CEE59F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1571680" y="473303"/>
            <a:ext cx="2671027" cy="749678"/>
            <a:chOff x="1571680" y="473303"/>
            <a:chExt cx="2671027" cy="749678"/>
          </a:xfrm>
        </p:grpSpPr>
        <p:sp>
          <p:nvSpPr>
            <p:cNvPr id="2" name="Freeform 1"/>
            <p:cNvSpPr/>
            <p:nvPr/>
          </p:nvSpPr>
          <p:spPr>
            <a:xfrm>
              <a:off x="1571680" y="473303"/>
              <a:ext cx="376093" cy="749678"/>
            </a:xfrm>
            <a:custGeom>
              <a:avLst/>
              <a:gdLst/>
              <a:ahLst/>
              <a:cxnLst/>
              <a:rect l="0" t="0" r="0" b="0"/>
              <a:pathLst>
                <a:path w="376093" h="749678">
                  <a:moveTo>
                    <a:pt x="39180" y="116292"/>
                  </a:moveTo>
                  <a:lnTo>
                    <a:pt x="59423" y="57676"/>
                  </a:lnTo>
                  <a:lnTo>
                    <a:pt x="108143" y="5004"/>
                  </a:lnTo>
                  <a:lnTo>
                    <a:pt x="116741" y="1156"/>
                  </a:lnTo>
                  <a:lnTo>
                    <a:pt x="135652" y="0"/>
                  </a:lnTo>
                  <a:lnTo>
                    <a:pt x="152636" y="6505"/>
                  </a:lnTo>
                  <a:lnTo>
                    <a:pt x="160441" y="11515"/>
                  </a:lnTo>
                  <a:lnTo>
                    <a:pt x="205234" y="68122"/>
                  </a:lnTo>
                  <a:lnTo>
                    <a:pt x="249539" y="127213"/>
                  </a:lnTo>
                  <a:lnTo>
                    <a:pt x="267625" y="161642"/>
                  </a:lnTo>
                  <a:lnTo>
                    <a:pt x="289805" y="215198"/>
                  </a:lnTo>
                  <a:lnTo>
                    <a:pt x="309481" y="270837"/>
                  </a:lnTo>
                  <a:lnTo>
                    <a:pt x="331565" y="326887"/>
                  </a:lnTo>
                  <a:lnTo>
                    <a:pt x="341950" y="388608"/>
                  </a:lnTo>
                  <a:lnTo>
                    <a:pt x="350067" y="448720"/>
                  </a:lnTo>
                  <a:lnTo>
                    <a:pt x="345951" y="505654"/>
                  </a:lnTo>
                  <a:lnTo>
                    <a:pt x="342809" y="533837"/>
                  </a:lnTo>
                  <a:lnTo>
                    <a:pt x="324847" y="590058"/>
                  </a:lnTo>
                  <a:lnTo>
                    <a:pt x="304098" y="640634"/>
                  </a:lnTo>
                  <a:lnTo>
                    <a:pt x="253903" y="700299"/>
                  </a:lnTo>
                  <a:lnTo>
                    <a:pt x="236388" y="716272"/>
                  </a:lnTo>
                  <a:lnTo>
                    <a:pt x="175027" y="745629"/>
                  </a:lnTo>
                  <a:lnTo>
                    <a:pt x="145570" y="749677"/>
                  </a:lnTo>
                  <a:lnTo>
                    <a:pt x="116880" y="746407"/>
                  </a:lnTo>
                  <a:lnTo>
                    <a:pt x="75590" y="730242"/>
                  </a:lnTo>
                  <a:lnTo>
                    <a:pt x="24347" y="689468"/>
                  </a:lnTo>
                  <a:lnTo>
                    <a:pt x="6969" y="656439"/>
                  </a:lnTo>
                  <a:lnTo>
                    <a:pt x="0" y="617017"/>
                  </a:lnTo>
                  <a:lnTo>
                    <a:pt x="2531" y="605697"/>
                  </a:lnTo>
                  <a:lnTo>
                    <a:pt x="14703" y="586879"/>
                  </a:lnTo>
                  <a:lnTo>
                    <a:pt x="46875" y="563132"/>
                  </a:lnTo>
                  <a:lnTo>
                    <a:pt x="91633" y="552456"/>
                  </a:lnTo>
                  <a:lnTo>
                    <a:pt x="153093" y="557254"/>
                  </a:lnTo>
                  <a:lnTo>
                    <a:pt x="209022" y="567352"/>
                  </a:lnTo>
                  <a:lnTo>
                    <a:pt x="271557" y="591132"/>
                  </a:lnTo>
                  <a:lnTo>
                    <a:pt x="330784" y="625309"/>
                  </a:lnTo>
                  <a:lnTo>
                    <a:pt x="376092" y="65324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179399" y="111602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189927" y="529251"/>
              <a:ext cx="470497" cy="578368"/>
            </a:xfrm>
            <a:custGeom>
              <a:avLst/>
              <a:gdLst/>
              <a:ahLst/>
              <a:cxnLst/>
              <a:rect l="0" t="0" r="0" b="0"/>
              <a:pathLst>
                <a:path w="470497" h="578368">
                  <a:moveTo>
                    <a:pt x="0" y="112987"/>
                  </a:moveTo>
                  <a:lnTo>
                    <a:pt x="5589" y="96219"/>
                  </a:lnTo>
                  <a:lnTo>
                    <a:pt x="17692" y="81748"/>
                  </a:lnTo>
                  <a:lnTo>
                    <a:pt x="75582" y="23224"/>
                  </a:lnTo>
                  <a:lnTo>
                    <a:pt x="111432" y="6712"/>
                  </a:lnTo>
                  <a:lnTo>
                    <a:pt x="157279" y="0"/>
                  </a:lnTo>
                  <a:lnTo>
                    <a:pt x="202319" y="3600"/>
                  </a:lnTo>
                  <a:lnTo>
                    <a:pt x="224840" y="12118"/>
                  </a:lnTo>
                  <a:lnTo>
                    <a:pt x="281478" y="58537"/>
                  </a:lnTo>
                  <a:lnTo>
                    <a:pt x="295897" y="75919"/>
                  </a:lnTo>
                  <a:lnTo>
                    <a:pt x="306205" y="99242"/>
                  </a:lnTo>
                  <a:lnTo>
                    <a:pt x="308446" y="125205"/>
                  </a:lnTo>
                  <a:lnTo>
                    <a:pt x="304373" y="152342"/>
                  </a:lnTo>
                  <a:lnTo>
                    <a:pt x="282695" y="204772"/>
                  </a:lnTo>
                  <a:lnTo>
                    <a:pt x="255882" y="243681"/>
                  </a:lnTo>
                  <a:lnTo>
                    <a:pt x="229455" y="261026"/>
                  </a:lnTo>
                  <a:lnTo>
                    <a:pt x="227839" y="263152"/>
                  </a:lnTo>
                  <a:lnTo>
                    <a:pt x="265256" y="266570"/>
                  </a:lnTo>
                  <a:lnTo>
                    <a:pt x="322541" y="288037"/>
                  </a:lnTo>
                  <a:lnTo>
                    <a:pt x="380823" y="321740"/>
                  </a:lnTo>
                  <a:lnTo>
                    <a:pt x="415906" y="351274"/>
                  </a:lnTo>
                  <a:lnTo>
                    <a:pt x="451432" y="402515"/>
                  </a:lnTo>
                  <a:lnTo>
                    <a:pt x="466640" y="440148"/>
                  </a:lnTo>
                  <a:lnTo>
                    <a:pt x="470496" y="486134"/>
                  </a:lnTo>
                  <a:lnTo>
                    <a:pt x="463580" y="528745"/>
                  </a:lnTo>
                  <a:lnTo>
                    <a:pt x="453260" y="552792"/>
                  </a:lnTo>
                  <a:lnTo>
                    <a:pt x="443723" y="561778"/>
                  </a:lnTo>
                  <a:lnTo>
                    <a:pt x="417529" y="574882"/>
                  </a:lnTo>
                  <a:lnTo>
                    <a:pt x="386390" y="578367"/>
                  </a:lnTo>
                  <a:lnTo>
                    <a:pt x="329918" y="571072"/>
                  </a:lnTo>
                  <a:lnTo>
                    <a:pt x="279078" y="561711"/>
                  </a:lnTo>
                  <a:lnTo>
                    <a:pt x="225149" y="540350"/>
                  </a:lnTo>
                  <a:lnTo>
                    <a:pt x="189513" y="5235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000621" y="768580"/>
              <a:ext cx="157929" cy="21058"/>
            </a:xfrm>
            <a:custGeom>
              <a:avLst/>
              <a:gdLst/>
              <a:ahLst/>
              <a:cxnLst/>
              <a:rect l="0" t="0" r="0" b="0"/>
              <a:pathLst>
                <a:path w="157929" h="21058">
                  <a:moveTo>
                    <a:pt x="157928" y="0"/>
                  </a:moveTo>
                  <a:lnTo>
                    <a:pt x="120450" y="8333"/>
                  </a:lnTo>
                  <a:lnTo>
                    <a:pt x="63437" y="1009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548103" y="487675"/>
              <a:ext cx="357970" cy="607289"/>
            </a:xfrm>
            <a:custGeom>
              <a:avLst/>
              <a:gdLst/>
              <a:ahLst/>
              <a:cxnLst/>
              <a:rect l="0" t="0" r="0" b="0"/>
              <a:pathLst>
                <a:path w="357970" h="607289">
                  <a:moveTo>
                    <a:pt x="0" y="607288"/>
                  </a:moveTo>
                  <a:lnTo>
                    <a:pt x="2340" y="566431"/>
                  </a:lnTo>
                  <a:lnTo>
                    <a:pt x="23720" y="503786"/>
                  </a:lnTo>
                  <a:lnTo>
                    <a:pt x="34844" y="454178"/>
                  </a:lnTo>
                  <a:lnTo>
                    <a:pt x="49084" y="392514"/>
                  </a:lnTo>
                  <a:lnTo>
                    <a:pt x="60042" y="342206"/>
                  </a:lnTo>
                  <a:lnTo>
                    <a:pt x="68142" y="287554"/>
                  </a:lnTo>
                  <a:lnTo>
                    <a:pt x="72053" y="228933"/>
                  </a:lnTo>
                  <a:lnTo>
                    <a:pt x="78801" y="176468"/>
                  </a:lnTo>
                  <a:lnTo>
                    <a:pt x="88209" y="125698"/>
                  </a:lnTo>
                  <a:lnTo>
                    <a:pt x="98406" y="73611"/>
                  </a:lnTo>
                  <a:lnTo>
                    <a:pt x="114426" y="32311"/>
                  </a:lnTo>
                  <a:lnTo>
                    <a:pt x="133990" y="3437"/>
                  </a:lnTo>
                  <a:lnTo>
                    <a:pt x="140799" y="0"/>
                  </a:lnTo>
                  <a:lnTo>
                    <a:pt x="147679" y="48"/>
                  </a:lnTo>
                  <a:lnTo>
                    <a:pt x="154604" y="2420"/>
                  </a:lnTo>
                  <a:lnTo>
                    <a:pt x="168539" y="17534"/>
                  </a:lnTo>
                  <a:lnTo>
                    <a:pt x="196549" y="70953"/>
                  </a:lnTo>
                  <a:lnTo>
                    <a:pt x="220177" y="132201"/>
                  </a:lnTo>
                  <a:lnTo>
                    <a:pt x="238525" y="187146"/>
                  </a:lnTo>
                  <a:lnTo>
                    <a:pt x="256177" y="247833"/>
                  </a:lnTo>
                  <a:lnTo>
                    <a:pt x="273739" y="310099"/>
                  </a:lnTo>
                  <a:lnTo>
                    <a:pt x="291289" y="365988"/>
                  </a:lnTo>
                  <a:lnTo>
                    <a:pt x="305327" y="424877"/>
                  </a:lnTo>
                  <a:lnTo>
                    <a:pt x="319365" y="486638"/>
                  </a:lnTo>
                  <a:lnTo>
                    <a:pt x="340638" y="541039"/>
                  </a:lnTo>
                  <a:lnTo>
                    <a:pt x="354199" y="587486"/>
                  </a:lnTo>
                  <a:lnTo>
                    <a:pt x="357969" y="60728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621803" y="885044"/>
              <a:ext cx="221099" cy="20407"/>
            </a:xfrm>
            <a:custGeom>
              <a:avLst/>
              <a:gdLst/>
              <a:ahLst/>
              <a:cxnLst/>
              <a:rect l="0" t="0" r="0" b="0"/>
              <a:pathLst>
                <a:path w="221099" h="20407">
                  <a:moveTo>
                    <a:pt x="221098" y="9878"/>
                  </a:moveTo>
                  <a:lnTo>
                    <a:pt x="172168" y="1545"/>
                  </a:lnTo>
                  <a:lnTo>
                    <a:pt x="124322" y="0"/>
                  </a:lnTo>
                  <a:lnTo>
                    <a:pt x="61342" y="5067"/>
                  </a:lnTo>
                  <a:lnTo>
                    <a:pt x="0" y="2040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006148" y="596087"/>
              <a:ext cx="236559" cy="533340"/>
            </a:xfrm>
            <a:custGeom>
              <a:avLst/>
              <a:gdLst/>
              <a:ahLst/>
              <a:cxnLst/>
              <a:rect l="0" t="0" r="0" b="0"/>
              <a:pathLst>
                <a:path w="236559" h="533340">
                  <a:moveTo>
                    <a:pt x="173665" y="340949"/>
                  </a:moveTo>
                  <a:lnTo>
                    <a:pt x="164090" y="316902"/>
                  </a:lnTo>
                  <a:lnTo>
                    <a:pt x="153422" y="302575"/>
                  </a:lnTo>
                  <a:lnTo>
                    <a:pt x="128672" y="286945"/>
                  </a:lnTo>
                  <a:lnTo>
                    <a:pt x="119104" y="286229"/>
                  </a:lnTo>
                  <a:lnTo>
                    <a:pt x="99113" y="291672"/>
                  </a:lnTo>
                  <a:lnTo>
                    <a:pt x="68127" y="307891"/>
                  </a:lnTo>
                  <a:lnTo>
                    <a:pt x="42309" y="333104"/>
                  </a:lnTo>
                  <a:lnTo>
                    <a:pt x="19841" y="368390"/>
                  </a:lnTo>
                  <a:lnTo>
                    <a:pt x="6930" y="421065"/>
                  </a:lnTo>
                  <a:lnTo>
                    <a:pt x="0" y="456714"/>
                  </a:lnTo>
                  <a:lnTo>
                    <a:pt x="2114" y="482867"/>
                  </a:lnTo>
                  <a:lnTo>
                    <a:pt x="10073" y="503849"/>
                  </a:lnTo>
                  <a:lnTo>
                    <a:pt x="15471" y="512720"/>
                  </a:lnTo>
                  <a:lnTo>
                    <a:pt x="30827" y="525696"/>
                  </a:lnTo>
                  <a:lnTo>
                    <a:pt x="39835" y="530794"/>
                  </a:lnTo>
                  <a:lnTo>
                    <a:pt x="59203" y="533339"/>
                  </a:lnTo>
                  <a:lnTo>
                    <a:pt x="69281" y="532380"/>
                  </a:lnTo>
                  <a:lnTo>
                    <a:pt x="89838" y="521956"/>
                  </a:lnTo>
                  <a:lnTo>
                    <a:pt x="148506" y="470919"/>
                  </a:lnTo>
                  <a:lnTo>
                    <a:pt x="189330" y="407602"/>
                  </a:lnTo>
                  <a:lnTo>
                    <a:pt x="211560" y="350766"/>
                  </a:lnTo>
                  <a:lnTo>
                    <a:pt x="229724" y="289830"/>
                  </a:lnTo>
                  <a:lnTo>
                    <a:pt x="235431" y="238088"/>
                  </a:lnTo>
                  <a:lnTo>
                    <a:pt x="236558" y="176568"/>
                  </a:lnTo>
                  <a:lnTo>
                    <a:pt x="233635" y="117938"/>
                  </a:lnTo>
                  <a:lnTo>
                    <a:pt x="225359" y="62352"/>
                  </a:lnTo>
                  <a:lnTo>
                    <a:pt x="212082" y="7237"/>
                  </a:lnTo>
                  <a:lnTo>
                    <a:pt x="206296" y="1491"/>
                  </a:lnTo>
                  <a:lnTo>
                    <a:pt x="198928" y="0"/>
                  </a:lnTo>
                  <a:lnTo>
                    <a:pt x="190507" y="1346"/>
                  </a:lnTo>
                  <a:lnTo>
                    <a:pt x="183723" y="8092"/>
                  </a:lnTo>
                  <a:lnTo>
                    <a:pt x="173066" y="31185"/>
                  </a:lnTo>
                  <a:lnTo>
                    <a:pt x="166079" y="82661"/>
                  </a:lnTo>
                  <a:lnTo>
                    <a:pt x="164008" y="136777"/>
                  </a:lnTo>
                  <a:lnTo>
                    <a:pt x="168984" y="195446"/>
                  </a:lnTo>
                  <a:lnTo>
                    <a:pt x="172278" y="251693"/>
                  </a:lnTo>
                  <a:lnTo>
                    <a:pt x="180627" y="308630"/>
                  </a:lnTo>
                  <a:lnTo>
                    <a:pt x="186609" y="367537"/>
                  </a:lnTo>
                  <a:lnTo>
                    <a:pt x="194824" y="430584"/>
                  </a:lnTo>
                  <a:lnTo>
                    <a:pt x="205251" y="46729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4350954" y="515896"/>
            <a:ext cx="5076558" cy="947566"/>
            <a:chOff x="4350954" y="515896"/>
            <a:chExt cx="5076558" cy="947566"/>
          </a:xfrm>
        </p:grpSpPr>
        <p:sp>
          <p:nvSpPr>
            <p:cNvPr id="10" name="Freeform 9"/>
            <p:cNvSpPr/>
            <p:nvPr/>
          </p:nvSpPr>
          <p:spPr>
            <a:xfrm>
              <a:off x="4350954" y="577504"/>
              <a:ext cx="207886" cy="496315"/>
            </a:xfrm>
            <a:custGeom>
              <a:avLst/>
              <a:gdLst/>
              <a:ahLst/>
              <a:cxnLst/>
              <a:rect l="0" t="0" r="0" b="0"/>
              <a:pathLst>
                <a:path w="207886" h="496315">
                  <a:moveTo>
                    <a:pt x="134186" y="370060"/>
                  </a:moveTo>
                  <a:lnTo>
                    <a:pt x="134186" y="347703"/>
                  </a:lnTo>
                  <a:lnTo>
                    <a:pt x="127947" y="330488"/>
                  </a:lnTo>
                  <a:lnTo>
                    <a:pt x="104877" y="300372"/>
                  </a:lnTo>
                  <a:lnTo>
                    <a:pt x="97099" y="296696"/>
                  </a:lnTo>
                  <a:lnTo>
                    <a:pt x="79098" y="295730"/>
                  </a:lnTo>
                  <a:lnTo>
                    <a:pt x="62519" y="302319"/>
                  </a:lnTo>
                  <a:lnTo>
                    <a:pt x="32812" y="325614"/>
                  </a:lnTo>
                  <a:lnTo>
                    <a:pt x="17061" y="351432"/>
                  </a:lnTo>
                  <a:lnTo>
                    <a:pt x="2429" y="393937"/>
                  </a:lnTo>
                  <a:lnTo>
                    <a:pt x="0" y="437316"/>
                  </a:lnTo>
                  <a:lnTo>
                    <a:pt x="3578" y="461953"/>
                  </a:lnTo>
                  <a:lnTo>
                    <a:pt x="12187" y="481481"/>
                  </a:lnTo>
                  <a:lnTo>
                    <a:pt x="17758" y="489965"/>
                  </a:lnTo>
                  <a:lnTo>
                    <a:pt x="26152" y="494450"/>
                  </a:lnTo>
                  <a:lnTo>
                    <a:pt x="47956" y="496314"/>
                  </a:lnTo>
                  <a:lnTo>
                    <a:pt x="80950" y="485198"/>
                  </a:lnTo>
                  <a:lnTo>
                    <a:pt x="107364" y="467086"/>
                  </a:lnTo>
                  <a:lnTo>
                    <a:pt x="144485" y="422025"/>
                  </a:lnTo>
                  <a:lnTo>
                    <a:pt x="172441" y="364251"/>
                  </a:lnTo>
                  <a:lnTo>
                    <a:pt x="189576" y="312761"/>
                  </a:lnTo>
                  <a:lnTo>
                    <a:pt x="195051" y="260276"/>
                  </a:lnTo>
                  <a:lnTo>
                    <a:pt x="196674" y="211450"/>
                  </a:lnTo>
                  <a:lnTo>
                    <a:pt x="191565" y="150579"/>
                  </a:lnTo>
                  <a:lnTo>
                    <a:pt x="188232" y="91859"/>
                  </a:lnTo>
                  <a:lnTo>
                    <a:pt x="178700" y="29191"/>
                  </a:lnTo>
                  <a:lnTo>
                    <a:pt x="172297" y="4483"/>
                  </a:lnTo>
                  <a:lnTo>
                    <a:pt x="168952" y="0"/>
                  </a:lnTo>
                  <a:lnTo>
                    <a:pt x="165552" y="521"/>
                  </a:lnTo>
                  <a:lnTo>
                    <a:pt x="162115" y="4378"/>
                  </a:lnTo>
                  <a:lnTo>
                    <a:pt x="151690" y="37752"/>
                  </a:lnTo>
                  <a:lnTo>
                    <a:pt x="146781" y="84685"/>
                  </a:lnTo>
                  <a:lnTo>
                    <a:pt x="150916" y="141225"/>
                  </a:lnTo>
                  <a:lnTo>
                    <a:pt x="159550" y="196842"/>
                  </a:lnTo>
                  <a:lnTo>
                    <a:pt x="165712" y="258462"/>
                  </a:lnTo>
                  <a:lnTo>
                    <a:pt x="173862" y="311881"/>
                  </a:lnTo>
                  <a:lnTo>
                    <a:pt x="181407" y="372476"/>
                  </a:lnTo>
                  <a:lnTo>
                    <a:pt x="186927" y="428336"/>
                  </a:lnTo>
                  <a:lnTo>
                    <a:pt x="194916" y="459857"/>
                  </a:lnTo>
                  <a:lnTo>
                    <a:pt x="207885" y="47534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706238" y="905450"/>
              <a:ext cx="1" cy="126343"/>
            </a:xfrm>
            <a:custGeom>
              <a:avLst/>
              <a:gdLst/>
              <a:ahLst/>
              <a:cxnLst/>
              <a:rect l="0" t="0" r="0" b="0"/>
              <a:pathLst>
                <a:path w="1" h="126343">
                  <a:moveTo>
                    <a:pt x="0" y="0"/>
                  </a:moveTo>
                  <a:lnTo>
                    <a:pt x="0" y="54145"/>
                  </a:lnTo>
                  <a:lnTo>
                    <a:pt x="0" y="92082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695709" y="768580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769537" y="840112"/>
              <a:ext cx="168329" cy="231498"/>
            </a:xfrm>
            <a:custGeom>
              <a:avLst/>
              <a:gdLst/>
              <a:ahLst/>
              <a:cxnLst/>
              <a:rect l="0" t="0" r="0" b="0"/>
              <a:pathLst>
                <a:path w="168329" h="231498">
                  <a:moveTo>
                    <a:pt x="10401" y="44281"/>
                  </a:moveTo>
                  <a:lnTo>
                    <a:pt x="10401" y="102898"/>
                  </a:lnTo>
                  <a:lnTo>
                    <a:pt x="10401" y="157072"/>
                  </a:lnTo>
                  <a:lnTo>
                    <a:pt x="10401" y="212834"/>
                  </a:lnTo>
                  <a:lnTo>
                    <a:pt x="10401" y="231497"/>
                  </a:lnTo>
                  <a:lnTo>
                    <a:pt x="3165" y="174143"/>
                  </a:lnTo>
                  <a:lnTo>
                    <a:pt x="523" y="117983"/>
                  </a:lnTo>
                  <a:lnTo>
                    <a:pt x="0" y="61829"/>
                  </a:lnTo>
                  <a:lnTo>
                    <a:pt x="6168" y="36873"/>
                  </a:lnTo>
                  <a:lnTo>
                    <a:pt x="11089" y="25304"/>
                  </a:lnTo>
                  <a:lnTo>
                    <a:pt x="25914" y="9331"/>
                  </a:lnTo>
                  <a:lnTo>
                    <a:pt x="34781" y="3433"/>
                  </a:lnTo>
                  <a:lnTo>
                    <a:pt x="53992" y="0"/>
                  </a:lnTo>
                  <a:lnTo>
                    <a:pt x="64028" y="723"/>
                  </a:lnTo>
                  <a:lnTo>
                    <a:pt x="81418" y="7764"/>
                  </a:lnTo>
                  <a:lnTo>
                    <a:pt x="89331" y="12918"/>
                  </a:lnTo>
                  <a:lnTo>
                    <a:pt x="118842" y="54810"/>
                  </a:lnTo>
                  <a:lnTo>
                    <a:pt x="144082" y="108146"/>
                  </a:lnTo>
                  <a:lnTo>
                    <a:pt x="160679" y="163741"/>
                  </a:lnTo>
                  <a:lnTo>
                    <a:pt x="168328" y="20220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948394" y="863253"/>
              <a:ext cx="313238" cy="473867"/>
            </a:xfrm>
            <a:custGeom>
              <a:avLst/>
              <a:gdLst/>
              <a:ahLst/>
              <a:cxnLst/>
              <a:rect l="0" t="0" r="0" b="0"/>
              <a:pathLst>
                <a:path w="313238" h="473867">
                  <a:moveTo>
                    <a:pt x="200041" y="115897"/>
                  </a:moveTo>
                  <a:lnTo>
                    <a:pt x="208374" y="78419"/>
                  </a:lnTo>
                  <a:lnTo>
                    <a:pt x="206799" y="43571"/>
                  </a:lnTo>
                  <a:lnTo>
                    <a:pt x="200705" y="22921"/>
                  </a:lnTo>
                  <a:lnTo>
                    <a:pt x="190197" y="5944"/>
                  </a:lnTo>
                  <a:lnTo>
                    <a:pt x="181780" y="1651"/>
                  </a:lnTo>
                  <a:lnTo>
                    <a:pt x="159950" y="0"/>
                  </a:lnTo>
                  <a:lnTo>
                    <a:pt x="137769" y="9405"/>
                  </a:lnTo>
                  <a:lnTo>
                    <a:pt x="117382" y="26453"/>
                  </a:lnTo>
                  <a:lnTo>
                    <a:pt x="100523" y="49628"/>
                  </a:lnTo>
                  <a:lnTo>
                    <a:pt x="91470" y="75525"/>
                  </a:lnTo>
                  <a:lnTo>
                    <a:pt x="88616" y="101463"/>
                  </a:lnTo>
                  <a:lnTo>
                    <a:pt x="99306" y="157497"/>
                  </a:lnTo>
                  <a:lnTo>
                    <a:pt x="111986" y="175720"/>
                  </a:lnTo>
                  <a:lnTo>
                    <a:pt x="120281" y="183855"/>
                  </a:lnTo>
                  <a:lnTo>
                    <a:pt x="131660" y="188108"/>
                  </a:lnTo>
                  <a:lnTo>
                    <a:pt x="159901" y="189715"/>
                  </a:lnTo>
                  <a:lnTo>
                    <a:pt x="182590" y="183410"/>
                  </a:lnTo>
                  <a:lnTo>
                    <a:pt x="216221" y="160298"/>
                  </a:lnTo>
                  <a:lnTo>
                    <a:pt x="244225" y="132033"/>
                  </a:lnTo>
                  <a:lnTo>
                    <a:pt x="253993" y="113710"/>
                  </a:lnTo>
                  <a:lnTo>
                    <a:pt x="258236" y="110929"/>
                  </a:lnTo>
                  <a:lnTo>
                    <a:pt x="262234" y="112585"/>
                  </a:lnTo>
                  <a:lnTo>
                    <a:pt x="266069" y="117199"/>
                  </a:lnTo>
                  <a:lnTo>
                    <a:pt x="278969" y="179355"/>
                  </a:lnTo>
                  <a:lnTo>
                    <a:pt x="297260" y="240866"/>
                  </a:lnTo>
                  <a:lnTo>
                    <a:pt x="308525" y="292005"/>
                  </a:lnTo>
                  <a:lnTo>
                    <a:pt x="313237" y="353281"/>
                  </a:lnTo>
                  <a:lnTo>
                    <a:pt x="305850" y="393943"/>
                  </a:lnTo>
                  <a:lnTo>
                    <a:pt x="295420" y="413388"/>
                  </a:lnTo>
                  <a:lnTo>
                    <a:pt x="265216" y="437489"/>
                  </a:lnTo>
                  <a:lnTo>
                    <a:pt x="226631" y="453859"/>
                  </a:lnTo>
                  <a:lnTo>
                    <a:pt x="174384" y="460529"/>
                  </a:lnTo>
                  <a:lnTo>
                    <a:pt x="114450" y="462505"/>
                  </a:lnTo>
                  <a:lnTo>
                    <a:pt x="57827" y="463091"/>
                  </a:lnTo>
                  <a:lnTo>
                    <a:pt x="0" y="47386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5752365" y="842279"/>
              <a:ext cx="248879" cy="158855"/>
            </a:xfrm>
            <a:custGeom>
              <a:avLst/>
              <a:gdLst/>
              <a:ahLst/>
              <a:cxnLst/>
              <a:rect l="0" t="0" r="0" b="0"/>
              <a:pathLst>
                <a:path w="248879" h="158855">
                  <a:moveTo>
                    <a:pt x="185707" y="0"/>
                  </a:moveTo>
                  <a:lnTo>
                    <a:pt x="185707" y="62478"/>
                  </a:lnTo>
                  <a:lnTo>
                    <a:pt x="185707" y="119186"/>
                  </a:lnTo>
                  <a:lnTo>
                    <a:pt x="191296" y="155808"/>
                  </a:lnTo>
                  <a:lnTo>
                    <a:pt x="190603" y="158854"/>
                  </a:lnTo>
                  <a:lnTo>
                    <a:pt x="187801" y="156206"/>
                  </a:lnTo>
                  <a:lnTo>
                    <a:pt x="160904" y="123922"/>
                  </a:lnTo>
                  <a:lnTo>
                    <a:pt x="131955" y="99629"/>
                  </a:lnTo>
                  <a:lnTo>
                    <a:pt x="71943" y="74804"/>
                  </a:lnTo>
                  <a:lnTo>
                    <a:pt x="49747" y="69511"/>
                  </a:lnTo>
                  <a:lnTo>
                    <a:pt x="28184" y="71058"/>
                  </a:lnTo>
                  <a:lnTo>
                    <a:pt x="10022" y="78765"/>
                  </a:lnTo>
                  <a:lnTo>
                    <a:pt x="1903" y="84096"/>
                  </a:lnTo>
                  <a:lnTo>
                    <a:pt x="0" y="88819"/>
                  </a:lnTo>
                  <a:lnTo>
                    <a:pt x="2241" y="93138"/>
                  </a:lnTo>
                  <a:lnTo>
                    <a:pt x="7245" y="97187"/>
                  </a:lnTo>
                  <a:lnTo>
                    <a:pt x="36643" y="102886"/>
                  </a:lnTo>
                  <a:lnTo>
                    <a:pt x="88499" y="96406"/>
                  </a:lnTo>
                  <a:lnTo>
                    <a:pt x="143802" y="83861"/>
                  </a:lnTo>
                  <a:lnTo>
                    <a:pt x="199787" y="70118"/>
                  </a:lnTo>
                  <a:lnTo>
                    <a:pt x="248878" y="6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6538112" y="528620"/>
              <a:ext cx="441177" cy="572305"/>
            </a:xfrm>
            <a:custGeom>
              <a:avLst/>
              <a:gdLst/>
              <a:ahLst/>
              <a:cxnLst/>
              <a:rect l="0" t="0" r="0" b="0"/>
              <a:pathLst>
                <a:path w="441177" h="572305">
                  <a:moveTo>
                    <a:pt x="305411" y="8333"/>
                  </a:moveTo>
                  <a:lnTo>
                    <a:pt x="267933" y="0"/>
                  </a:lnTo>
                  <a:lnTo>
                    <a:pt x="210921" y="3827"/>
                  </a:lnTo>
                  <a:lnTo>
                    <a:pt x="154971" y="12587"/>
                  </a:lnTo>
                  <a:lnTo>
                    <a:pt x="105118" y="28181"/>
                  </a:lnTo>
                  <a:lnTo>
                    <a:pt x="54757" y="48345"/>
                  </a:lnTo>
                  <a:lnTo>
                    <a:pt x="22913" y="74001"/>
                  </a:lnTo>
                  <a:lnTo>
                    <a:pt x="5942" y="93671"/>
                  </a:lnTo>
                  <a:lnTo>
                    <a:pt x="1650" y="104999"/>
                  </a:lnTo>
                  <a:lnTo>
                    <a:pt x="0" y="130064"/>
                  </a:lnTo>
                  <a:lnTo>
                    <a:pt x="4708" y="140960"/>
                  </a:lnTo>
                  <a:lnTo>
                    <a:pt x="22417" y="159305"/>
                  </a:lnTo>
                  <a:lnTo>
                    <a:pt x="64283" y="177198"/>
                  </a:lnTo>
                  <a:lnTo>
                    <a:pt x="113733" y="189908"/>
                  </a:lnTo>
                  <a:lnTo>
                    <a:pt x="165429" y="201083"/>
                  </a:lnTo>
                  <a:lnTo>
                    <a:pt x="225725" y="216509"/>
                  </a:lnTo>
                  <a:lnTo>
                    <a:pt x="278882" y="243993"/>
                  </a:lnTo>
                  <a:lnTo>
                    <a:pt x="337013" y="284728"/>
                  </a:lnTo>
                  <a:lnTo>
                    <a:pt x="396522" y="341702"/>
                  </a:lnTo>
                  <a:lnTo>
                    <a:pt x="423402" y="394518"/>
                  </a:lnTo>
                  <a:lnTo>
                    <a:pt x="433891" y="425636"/>
                  </a:lnTo>
                  <a:lnTo>
                    <a:pt x="439795" y="474869"/>
                  </a:lnTo>
                  <a:lnTo>
                    <a:pt x="441176" y="505021"/>
                  </a:lnTo>
                  <a:lnTo>
                    <a:pt x="438035" y="517273"/>
                  </a:lnTo>
                  <a:lnTo>
                    <a:pt x="425186" y="537125"/>
                  </a:lnTo>
                  <a:lnTo>
                    <a:pt x="392633" y="561456"/>
                  </a:lnTo>
                  <a:lnTo>
                    <a:pt x="342173" y="572304"/>
                  </a:lnTo>
                  <a:lnTo>
                    <a:pt x="288358" y="569929"/>
                  </a:lnTo>
                  <a:lnTo>
                    <a:pt x="229778" y="556227"/>
                  </a:lnTo>
                  <a:lnTo>
                    <a:pt x="169890" y="538394"/>
                  </a:lnTo>
                  <a:lnTo>
                    <a:pt x="158012" y="53475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7098538" y="947564"/>
              <a:ext cx="208240" cy="186168"/>
            </a:xfrm>
            <a:custGeom>
              <a:avLst/>
              <a:gdLst/>
              <a:ahLst/>
              <a:cxnLst/>
              <a:rect l="0" t="0" r="0" b="0"/>
              <a:pathLst>
                <a:path w="208240" h="186168">
                  <a:moveTo>
                    <a:pt x="29254" y="10529"/>
                  </a:moveTo>
                  <a:lnTo>
                    <a:pt x="5535" y="54491"/>
                  </a:lnTo>
                  <a:lnTo>
                    <a:pt x="0" y="90365"/>
                  </a:lnTo>
                  <a:lnTo>
                    <a:pt x="3948" y="125041"/>
                  </a:lnTo>
                  <a:lnTo>
                    <a:pt x="18117" y="157542"/>
                  </a:lnTo>
                  <a:lnTo>
                    <a:pt x="33663" y="172574"/>
                  </a:lnTo>
                  <a:lnTo>
                    <a:pt x="42722" y="178221"/>
                  </a:lnTo>
                  <a:lnTo>
                    <a:pt x="83418" y="186167"/>
                  </a:lnTo>
                  <a:lnTo>
                    <a:pt x="109479" y="181787"/>
                  </a:lnTo>
                  <a:lnTo>
                    <a:pt x="132760" y="170872"/>
                  </a:lnTo>
                  <a:lnTo>
                    <a:pt x="164428" y="144995"/>
                  </a:lnTo>
                  <a:lnTo>
                    <a:pt x="187979" y="113932"/>
                  </a:lnTo>
                  <a:lnTo>
                    <a:pt x="201716" y="75612"/>
                  </a:lnTo>
                  <a:lnTo>
                    <a:pt x="206950" y="26981"/>
                  </a:lnTo>
                  <a:lnTo>
                    <a:pt x="20823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7454176" y="600124"/>
              <a:ext cx="256832" cy="523544"/>
            </a:xfrm>
            <a:custGeom>
              <a:avLst/>
              <a:gdLst/>
              <a:ahLst/>
              <a:cxnLst/>
              <a:rect l="0" t="0" r="0" b="0"/>
              <a:pathLst>
                <a:path w="256832" h="523544">
                  <a:moveTo>
                    <a:pt x="0" y="0"/>
                  </a:moveTo>
                  <a:lnTo>
                    <a:pt x="5589" y="62092"/>
                  </a:lnTo>
                  <a:lnTo>
                    <a:pt x="9065" y="111204"/>
                  </a:lnTo>
                  <a:lnTo>
                    <a:pt x="18645" y="168975"/>
                  </a:lnTo>
                  <a:lnTo>
                    <a:pt x="27231" y="224372"/>
                  </a:lnTo>
                  <a:lnTo>
                    <a:pt x="29126" y="281730"/>
                  </a:lnTo>
                  <a:lnTo>
                    <a:pt x="22997" y="340570"/>
                  </a:lnTo>
                  <a:lnTo>
                    <a:pt x="21632" y="390638"/>
                  </a:lnTo>
                  <a:lnTo>
                    <a:pt x="21228" y="439398"/>
                  </a:lnTo>
                  <a:lnTo>
                    <a:pt x="21133" y="458501"/>
                  </a:lnTo>
                  <a:lnTo>
                    <a:pt x="24192" y="429343"/>
                  </a:lnTo>
                  <a:lnTo>
                    <a:pt x="31781" y="371484"/>
                  </a:lnTo>
                  <a:lnTo>
                    <a:pt x="40872" y="338967"/>
                  </a:lnTo>
                  <a:lnTo>
                    <a:pt x="51700" y="321837"/>
                  </a:lnTo>
                  <a:lnTo>
                    <a:pt x="67432" y="309545"/>
                  </a:lnTo>
                  <a:lnTo>
                    <a:pt x="106126" y="292122"/>
                  </a:lnTo>
                  <a:lnTo>
                    <a:pt x="126716" y="290879"/>
                  </a:lnTo>
                  <a:lnTo>
                    <a:pt x="168530" y="299613"/>
                  </a:lnTo>
                  <a:lnTo>
                    <a:pt x="200063" y="314812"/>
                  </a:lnTo>
                  <a:lnTo>
                    <a:pt x="226044" y="339722"/>
                  </a:lnTo>
                  <a:lnTo>
                    <a:pt x="251486" y="398258"/>
                  </a:lnTo>
                  <a:lnTo>
                    <a:pt x="256831" y="420329"/>
                  </a:lnTo>
                  <a:lnTo>
                    <a:pt x="255307" y="441836"/>
                  </a:lnTo>
                  <a:lnTo>
                    <a:pt x="242283" y="473676"/>
                  </a:lnTo>
                  <a:lnTo>
                    <a:pt x="218016" y="499747"/>
                  </a:lnTo>
                  <a:lnTo>
                    <a:pt x="188600" y="516700"/>
                  </a:lnTo>
                  <a:lnTo>
                    <a:pt x="146478" y="523543"/>
                  </a:lnTo>
                  <a:lnTo>
                    <a:pt x="96654" y="517450"/>
                  </a:lnTo>
                  <a:lnTo>
                    <a:pt x="59256" y="504981"/>
                  </a:lnTo>
                  <a:lnTo>
                    <a:pt x="42114" y="4948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7770159" y="515896"/>
              <a:ext cx="10401" cy="568540"/>
            </a:xfrm>
            <a:custGeom>
              <a:avLst/>
              <a:gdLst/>
              <a:ahLst/>
              <a:cxnLst/>
              <a:rect l="0" t="0" r="0" b="0"/>
              <a:pathLst>
                <a:path w="10401" h="568540">
                  <a:moveTo>
                    <a:pt x="10400" y="0"/>
                  </a:moveTo>
                  <a:lnTo>
                    <a:pt x="2067" y="48931"/>
                  </a:lnTo>
                  <a:lnTo>
                    <a:pt x="305" y="108061"/>
                  </a:lnTo>
                  <a:lnTo>
                    <a:pt x="0" y="156280"/>
                  </a:lnTo>
                  <a:lnTo>
                    <a:pt x="7133" y="217740"/>
                  </a:lnTo>
                  <a:lnTo>
                    <a:pt x="9432" y="266637"/>
                  </a:lnTo>
                  <a:lnTo>
                    <a:pt x="10209" y="325673"/>
                  </a:lnTo>
                  <a:lnTo>
                    <a:pt x="10363" y="382395"/>
                  </a:lnTo>
                  <a:lnTo>
                    <a:pt x="10390" y="441375"/>
                  </a:lnTo>
                  <a:lnTo>
                    <a:pt x="10397" y="499535"/>
                  </a:lnTo>
                  <a:lnTo>
                    <a:pt x="10399" y="529682"/>
                  </a:lnTo>
                  <a:lnTo>
                    <a:pt x="10400" y="5685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7643689" y="758051"/>
              <a:ext cx="221100" cy="31587"/>
            </a:xfrm>
            <a:custGeom>
              <a:avLst/>
              <a:gdLst/>
              <a:ahLst/>
              <a:cxnLst/>
              <a:rect l="0" t="0" r="0" b="0"/>
              <a:pathLst>
                <a:path w="221100" h="31587">
                  <a:moveTo>
                    <a:pt x="221099" y="0"/>
                  </a:moveTo>
                  <a:lnTo>
                    <a:pt x="183620" y="8334"/>
                  </a:lnTo>
                  <a:lnTo>
                    <a:pt x="124613" y="17475"/>
                  </a:lnTo>
                  <a:lnTo>
                    <a:pt x="67682" y="23469"/>
                  </a:lnTo>
                  <a:lnTo>
                    <a:pt x="32923" y="29181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7633161" y="78963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7909437" y="831751"/>
              <a:ext cx="92222" cy="315229"/>
            </a:xfrm>
            <a:custGeom>
              <a:avLst/>
              <a:gdLst/>
              <a:ahLst/>
              <a:cxnLst/>
              <a:rect l="0" t="0" r="0" b="0"/>
              <a:pathLst>
                <a:path w="92222" h="315229">
                  <a:moveTo>
                    <a:pt x="7993" y="178984"/>
                  </a:moveTo>
                  <a:lnTo>
                    <a:pt x="16326" y="216462"/>
                  </a:lnTo>
                  <a:lnTo>
                    <a:pt x="23677" y="267886"/>
                  </a:lnTo>
                  <a:lnTo>
                    <a:pt x="34054" y="314915"/>
                  </a:lnTo>
                  <a:lnTo>
                    <a:pt x="33556" y="315228"/>
                  </a:lnTo>
                  <a:lnTo>
                    <a:pt x="17993" y="260384"/>
                  </a:lnTo>
                  <a:lnTo>
                    <a:pt x="4379" y="200913"/>
                  </a:lnTo>
                  <a:lnTo>
                    <a:pt x="0" y="140075"/>
                  </a:lnTo>
                  <a:lnTo>
                    <a:pt x="7444" y="93626"/>
                  </a:lnTo>
                  <a:lnTo>
                    <a:pt x="23948" y="63486"/>
                  </a:lnTo>
                  <a:lnTo>
                    <a:pt x="53605" y="32341"/>
                  </a:lnTo>
                  <a:lnTo>
                    <a:pt x="9222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8077272" y="905277"/>
              <a:ext cx="219185" cy="231801"/>
            </a:xfrm>
            <a:custGeom>
              <a:avLst/>
              <a:gdLst/>
              <a:ahLst/>
              <a:cxnLst/>
              <a:rect l="0" t="0" r="0" b="0"/>
              <a:pathLst>
                <a:path w="219185" h="231801">
                  <a:moveTo>
                    <a:pt x="156013" y="115987"/>
                  </a:moveTo>
                  <a:lnTo>
                    <a:pt x="152893" y="73295"/>
                  </a:lnTo>
                  <a:lnTo>
                    <a:pt x="141441" y="42116"/>
                  </a:lnTo>
                  <a:lnTo>
                    <a:pt x="128479" y="22324"/>
                  </a:lnTo>
                  <a:lnTo>
                    <a:pt x="111021" y="5729"/>
                  </a:lnTo>
                  <a:lnTo>
                    <a:pt x="101452" y="1537"/>
                  </a:lnTo>
                  <a:lnTo>
                    <a:pt x="81461" y="0"/>
                  </a:lnTo>
                  <a:lnTo>
                    <a:pt x="50475" y="11300"/>
                  </a:lnTo>
                  <a:lnTo>
                    <a:pt x="24657" y="35056"/>
                  </a:lnTo>
                  <a:lnTo>
                    <a:pt x="7777" y="64321"/>
                  </a:lnTo>
                  <a:lnTo>
                    <a:pt x="0" y="115227"/>
                  </a:lnTo>
                  <a:lnTo>
                    <a:pt x="1582" y="174155"/>
                  </a:lnTo>
                  <a:lnTo>
                    <a:pt x="7829" y="196822"/>
                  </a:lnTo>
                  <a:lnTo>
                    <a:pt x="18403" y="214694"/>
                  </a:lnTo>
                  <a:lnTo>
                    <a:pt x="26838" y="220396"/>
                  </a:lnTo>
                  <a:lnTo>
                    <a:pt x="48690" y="226732"/>
                  </a:lnTo>
                  <a:lnTo>
                    <a:pt x="58728" y="226082"/>
                  </a:lnTo>
                  <a:lnTo>
                    <a:pt x="76121" y="219120"/>
                  </a:lnTo>
                  <a:lnTo>
                    <a:pt x="99066" y="202047"/>
                  </a:lnTo>
                  <a:lnTo>
                    <a:pt x="110426" y="182702"/>
                  </a:lnTo>
                  <a:lnTo>
                    <a:pt x="120279" y="145503"/>
                  </a:lnTo>
                  <a:lnTo>
                    <a:pt x="121662" y="132155"/>
                  </a:lnTo>
                  <a:lnTo>
                    <a:pt x="123754" y="127935"/>
                  </a:lnTo>
                  <a:lnTo>
                    <a:pt x="126317" y="129802"/>
                  </a:lnTo>
                  <a:lnTo>
                    <a:pt x="163759" y="190495"/>
                  </a:lnTo>
                  <a:lnTo>
                    <a:pt x="180513" y="204864"/>
                  </a:lnTo>
                  <a:lnTo>
                    <a:pt x="219184" y="2318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8346502" y="842279"/>
              <a:ext cx="149996" cy="252685"/>
            </a:xfrm>
            <a:custGeom>
              <a:avLst/>
              <a:gdLst/>
              <a:ahLst/>
              <a:cxnLst/>
              <a:rect l="0" t="0" r="0" b="0"/>
              <a:pathLst>
                <a:path w="149996" h="252685">
                  <a:moveTo>
                    <a:pt x="139467" y="0"/>
                  </a:moveTo>
                  <a:lnTo>
                    <a:pt x="84422" y="20298"/>
                  </a:lnTo>
                  <a:lnTo>
                    <a:pt x="48808" y="45009"/>
                  </a:lnTo>
                  <a:lnTo>
                    <a:pt x="23567" y="74557"/>
                  </a:lnTo>
                  <a:lnTo>
                    <a:pt x="0" y="132044"/>
                  </a:lnTo>
                  <a:lnTo>
                    <a:pt x="1832" y="155783"/>
                  </a:lnTo>
                  <a:lnTo>
                    <a:pt x="22073" y="199618"/>
                  </a:lnTo>
                  <a:lnTo>
                    <a:pt x="47361" y="225913"/>
                  </a:lnTo>
                  <a:lnTo>
                    <a:pt x="77082" y="242932"/>
                  </a:lnTo>
                  <a:lnTo>
                    <a:pt x="136350" y="251400"/>
                  </a:lnTo>
                  <a:lnTo>
                    <a:pt x="149995" y="252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8644152" y="589595"/>
              <a:ext cx="62916" cy="473784"/>
            </a:xfrm>
            <a:custGeom>
              <a:avLst/>
              <a:gdLst/>
              <a:ahLst/>
              <a:cxnLst/>
              <a:rect l="0" t="0" r="0" b="0"/>
              <a:pathLst>
                <a:path w="62916" h="473784">
                  <a:moveTo>
                    <a:pt x="62915" y="0"/>
                  </a:moveTo>
                  <a:lnTo>
                    <a:pt x="48261" y="60731"/>
                  </a:lnTo>
                  <a:lnTo>
                    <a:pt x="34718" y="115592"/>
                  </a:lnTo>
                  <a:lnTo>
                    <a:pt x="23897" y="177208"/>
                  </a:lnTo>
                  <a:lnTo>
                    <a:pt x="15824" y="234786"/>
                  </a:lnTo>
                  <a:lnTo>
                    <a:pt x="4133" y="291220"/>
                  </a:lnTo>
                  <a:lnTo>
                    <a:pt x="611" y="353666"/>
                  </a:lnTo>
                  <a:lnTo>
                    <a:pt x="0" y="409337"/>
                  </a:lnTo>
                  <a:lnTo>
                    <a:pt x="2939" y="450398"/>
                  </a:lnTo>
                  <a:lnTo>
                    <a:pt x="10273" y="4737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8496497" y="747523"/>
              <a:ext cx="284271" cy="21058"/>
            </a:xfrm>
            <a:custGeom>
              <a:avLst/>
              <a:gdLst/>
              <a:ahLst/>
              <a:cxnLst/>
              <a:rect l="0" t="0" r="0" b="0"/>
              <a:pathLst>
                <a:path w="284271" h="21058">
                  <a:moveTo>
                    <a:pt x="284270" y="0"/>
                  </a:moveTo>
                  <a:lnTo>
                    <a:pt x="235339" y="3119"/>
                  </a:lnTo>
                  <a:lnTo>
                    <a:pt x="184374" y="8333"/>
                  </a:lnTo>
                  <a:lnTo>
                    <a:pt x="121037" y="15684"/>
                  </a:lnTo>
                  <a:lnTo>
                    <a:pt x="69008" y="19465"/>
                  </a:lnTo>
                  <a:lnTo>
                    <a:pt x="38859" y="2034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8855116" y="947564"/>
              <a:ext cx="9880" cy="210571"/>
            </a:xfrm>
            <a:custGeom>
              <a:avLst/>
              <a:gdLst/>
              <a:ahLst/>
              <a:cxnLst/>
              <a:rect l="0" t="0" r="0" b="0"/>
              <a:pathLst>
                <a:path w="9880" h="210571">
                  <a:moveTo>
                    <a:pt x="9879" y="0"/>
                  </a:moveTo>
                  <a:lnTo>
                    <a:pt x="1545" y="57264"/>
                  </a:lnTo>
                  <a:lnTo>
                    <a:pt x="0" y="106655"/>
                  </a:lnTo>
                  <a:lnTo>
                    <a:pt x="5067" y="164567"/>
                  </a:lnTo>
                  <a:lnTo>
                    <a:pt x="9879" y="2105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8875523" y="768580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8970280" y="868804"/>
              <a:ext cx="201527" cy="299860"/>
            </a:xfrm>
            <a:custGeom>
              <a:avLst/>
              <a:gdLst/>
              <a:ahLst/>
              <a:cxnLst/>
              <a:rect l="0" t="0" r="0" b="0"/>
              <a:pathLst>
                <a:path w="201527" h="299860">
                  <a:moveTo>
                    <a:pt x="0" y="78760"/>
                  </a:moveTo>
                  <a:lnTo>
                    <a:pt x="14654" y="137377"/>
                  </a:lnTo>
                  <a:lnTo>
                    <a:pt x="19792" y="198787"/>
                  </a:lnTo>
                  <a:lnTo>
                    <a:pt x="20495" y="228422"/>
                  </a:lnTo>
                  <a:lnTo>
                    <a:pt x="18342" y="233517"/>
                  </a:lnTo>
                  <a:lnTo>
                    <a:pt x="14568" y="232234"/>
                  </a:lnTo>
                  <a:lnTo>
                    <a:pt x="9712" y="226700"/>
                  </a:lnTo>
                  <a:lnTo>
                    <a:pt x="4317" y="204953"/>
                  </a:lnTo>
                  <a:lnTo>
                    <a:pt x="1279" y="156705"/>
                  </a:lnTo>
                  <a:lnTo>
                    <a:pt x="379" y="104195"/>
                  </a:lnTo>
                  <a:lnTo>
                    <a:pt x="5664" y="44530"/>
                  </a:lnTo>
                  <a:lnTo>
                    <a:pt x="14605" y="22213"/>
                  </a:lnTo>
                  <a:lnTo>
                    <a:pt x="20265" y="12986"/>
                  </a:lnTo>
                  <a:lnTo>
                    <a:pt x="28717" y="6835"/>
                  </a:lnTo>
                  <a:lnTo>
                    <a:pt x="50588" y="0"/>
                  </a:lnTo>
                  <a:lnTo>
                    <a:pt x="83620" y="1742"/>
                  </a:lnTo>
                  <a:lnTo>
                    <a:pt x="105014" y="12944"/>
                  </a:lnTo>
                  <a:lnTo>
                    <a:pt x="125051" y="30791"/>
                  </a:lnTo>
                  <a:lnTo>
                    <a:pt x="156979" y="83496"/>
                  </a:lnTo>
                  <a:lnTo>
                    <a:pt x="178703" y="132806"/>
                  </a:lnTo>
                  <a:lnTo>
                    <a:pt x="201415" y="196281"/>
                  </a:lnTo>
                  <a:lnTo>
                    <a:pt x="201526" y="252709"/>
                  </a:lnTo>
                  <a:lnTo>
                    <a:pt x="200041" y="29985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9107150" y="934012"/>
              <a:ext cx="320362" cy="529450"/>
            </a:xfrm>
            <a:custGeom>
              <a:avLst/>
              <a:gdLst/>
              <a:ahLst/>
              <a:cxnLst/>
              <a:rect l="0" t="0" r="0" b="0"/>
              <a:pathLst>
                <a:path w="320362" h="529450">
                  <a:moveTo>
                    <a:pt x="284269" y="171480"/>
                  </a:moveTo>
                  <a:lnTo>
                    <a:pt x="299911" y="145094"/>
                  </a:lnTo>
                  <a:lnTo>
                    <a:pt x="310611" y="109199"/>
                  </a:lnTo>
                  <a:lnTo>
                    <a:pt x="313524" y="82578"/>
                  </a:lnTo>
                  <a:lnTo>
                    <a:pt x="308580" y="58269"/>
                  </a:lnTo>
                  <a:lnTo>
                    <a:pt x="292642" y="27971"/>
                  </a:lnTo>
                  <a:lnTo>
                    <a:pt x="278632" y="12942"/>
                  </a:lnTo>
                  <a:lnTo>
                    <a:pt x="260707" y="2363"/>
                  </a:lnTo>
                  <a:lnTo>
                    <a:pt x="241042" y="0"/>
                  </a:lnTo>
                  <a:lnTo>
                    <a:pt x="219434" y="4020"/>
                  </a:lnTo>
                  <a:lnTo>
                    <a:pt x="194232" y="13605"/>
                  </a:lnTo>
                  <a:lnTo>
                    <a:pt x="184471" y="21776"/>
                  </a:lnTo>
                  <a:lnTo>
                    <a:pt x="165142" y="54464"/>
                  </a:lnTo>
                  <a:lnTo>
                    <a:pt x="153177" y="88065"/>
                  </a:lnTo>
                  <a:lnTo>
                    <a:pt x="150281" y="128307"/>
                  </a:lnTo>
                  <a:lnTo>
                    <a:pt x="157482" y="174416"/>
                  </a:lnTo>
                  <a:lnTo>
                    <a:pt x="167868" y="199691"/>
                  </a:lnTo>
                  <a:lnTo>
                    <a:pt x="177422" y="207835"/>
                  </a:lnTo>
                  <a:lnTo>
                    <a:pt x="203637" y="216883"/>
                  </a:lnTo>
                  <a:lnTo>
                    <a:pt x="216477" y="214617"/>
                  </a:lnTo>
                  <a:lnTo>
                    <a:pt x="240101" y="199621"/>
                  </a:lnTo>
                  <a:lnTo>
                    <a:pt x="267543" y="170459"/>
                  </a:lnTo>
                  <a:lnTo>
                    <a:pt x="274288" y="167290"/>
                  </a:lnTo>
                  <a:lnTo>
                    <a:pt x="279956" y="168686"/>
                  </a:lnTo>
                  <a:lnTo>
                    <a:pt x="284903" y="173127"/>
                  </a:lnTo>
                  <a:lnTo>
                    <a:pt x="290400" y="193659"/>
                  </a:lnTo>
                  <a:lnTo>
                    <a:pt x="302625" y="256809"/>
                  </a:lnTo>
                  <a:lnTo>
                    <a:pt x="311415" y="304907"/>
                  </a:lnTo>
                  <a:lnTo>
                    <a:pt x="315709" y="360752"/>
                  </a:lnTo>
                  <a:lnTo>
                    <a:pt x="320361" y="407975"/>
                  </a:lnTo>
                  <a:lnTo>
                    <a:pt x="313569" y="437246"/>
                  </a:lnTo>
                  <a:lnTo>
                    <a:pt x="299631" y="459614"/>
                  </a:lnTo>
                  <a:lnTo>
                    <a:pt x="268934" y="485360"/>
                  </a:lnTo>
                  <a:lnTo>
                    <a:pt x="242359" y="498156"/>
                  </a:lnTo>
                  <a:lnTo>
                    <a:pt x="183877" y="509489"/>
                  </a:lnTo>
                  <a:lnTo>
                    <a:pt x="121069" y="522647"/>
                  </a:lnTo>
                  <a:lnTo>
                    <a:pt x="61608" y="527433"/>
                  </a:lnTo>
                  <a:lnTo>
                    <a:pt x="0" y="52944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3720537" y="1993257"/>
            <a:ext cx="2080914" cy="575697"/>
            <a:chOff x="3720537" y="1993257"/>
            <a:chExt cx="2080914" cy="575697"/>
          </a:xfrm>
        </p:grpSpPr>
        <p:sp>
          <p:nvSpPr>
            <p:cNvPr id="32" name="Freeform 31"/>
            <p:cNvSpPr/>
            <p:nvPr/>
          </p:nvSpPr>
          <p:spPr>
            <a:xfrm>
              <a:off x="3720537" y="1993257"/>
              <a:ext cx="393511" cy="501997"/>
            </a:xfrm>
            <a:custGeom>
              <a:avLst/>
              <a:gdLst/>
              <a:ahLst/>
              <a:cxnLst/>
              <a:rect l="0" t="0" r="0" b="0"/>
              <a:pathLst>
                <a:path w="393511" h="501997">
                  <a:moveTo>
                    <a:pt x="17079" y="449354"/>
                  </a:moveTo>
                  <a:lnTo>
                    <a:pt x="20199" y="400423"/>
                  </a:lnTo>
                  <a:lnTo>
                    <a:pt x="25413" y="352578"/>
                  </a:lnTo>
                  <a:lnTo>
                    <a:pt x="21585" y="295187"/>
                  </a:lnTo>
                  <a:lnTo>
                    <a:pt x="18415" y="244188"/>
                  </a:lnTo>
                  <a:lnTo>
                    <a:pt x="11885" y="190212"/>
                  </a:lnTo>
                  <a:lnTo>
                    <a:pt x="369" y="127977"/>
                  </a:lnTo>
                  <a:lnTo>
                    <a:pt x="0" y="73743"/>
                  </a:lnTo>
                  <a:lnTo>
                    <a:pt x="10846" y="28889"/>
                  </a:lnTo>
                  <a:lnTo>
                    <a:pt x="16433" y="20475"/>
                  </a:lnTo>
                  <a:lnTo>
                    <a:pt x="32000" y="8007"/>
                  </a:lnTo>
                  <a:lnTo>
                    <a:pt x="66084" y="0"/>
                  </a:lnTo>
                  <a:lnTo>
                    <a:pt x="100229" y="3217"/>
                  </a:lnTo>
                  <a:lnTo>
                    <a:pt x="158849" y="24359"/>
                  </a:lnTo>
                  <a:lnTo>
                    <a:pt x="219701" y="65618"/>
                  </a:lnTo>
                  <a:lnTo>
                    <a:pt x="274929" y="108827"/>
                  </a:lnTo>
                  <a:lnTo>
                    <a:pt x="335360" y="168782"/>
                  </a:lnTo>
                  <a:lnTo>
                    <a:pt x="361186" y="207929"/>
                  </a:lnTo>
                  <a:lnTo>
                    <a:pt x="385284" y="270434"/>
                  </a:lnTo>
                  <a:lnTo>
                    <a:pt x="391296" y="294964"/>
                  </a:lnTo>
                  <a:lnTo>
                    <a:pt x="393510" y="344727"/>
                  </a:lnTo>
                  <a:lnTo>
                    <a:pt x="389883" y="371268"/>
                  </a:lnTo>
                  <a:lnTo>
                    <a:pt x="370085" y="411529"/>
                  </a:lnTo>
                  <a:lnTo>
                    <a:pt x="351786" y="429813"/>
                  </a:lnTo>
                  <a:lnTo>
                    <a:pt x="300263" y="456673"/>
                  </a:lnTo>
                  <a:lnTo>
                    <a:pt x="239421" y="480055"/>
                  </a:lnTo>
                  <a:lnTo>
                    <a:pt x="203841" y="488086"/>
                  </a:lnTo>
                  <a:lnTo>
                    <a:pt x="149897" y="490800"/>
                  </a:lnTo>
                  <a:lnTo>
                    <a:pt x="92657" y="499713"/>
                  </a:lnTo>
                  <a:lnTo>
                    <a:pt x="80250" y="5019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4184877" y="2224015"/>
              <a:ext cx="173971" cy="253400"/>
            </a:xfrm>
            <a:custGeom>
              <a:avLst/>
              <a:gdLst/>
              <a:ahLst/>
              <a:cxnLst/>
              <a:rect l="0" t="0" r="0" b="0"/>
              <a:pathLst>
                <a:path w="173971" h="253400">
                  <a:moveTo>
                    <a:pt x="26522" y="123839"/>
                  </a:moveTo>
                  <a:lnTo>
                    <a:pt x="81566" y="105881"/>
                  </a:lnTo>
                  <a:lnTo>
                    <a:pt x="141034" y="88690"/>
                  </a:lnTo>
                  <a:lnTo>
                    <a:pt x="167946" y="72611"/>
                  </a:lnTo>
                  <a:lnTo>
                    <a:pt x="172277" y="63951"/>
                  </a:lnTo>
                  <a:lnTo>
                    <a:pt x="173970" y="41850"/>
                  </a:lnTo>
                  <a:lnTo>
                    <a:pt x="170444" y="32915"/>
                  </a:lnTo>
                  <a:lnTo>
                    <a:pt x="157168" y="19868"/>
                  </a:lnTo>
                  <a:lnTo>
                    <a:pt x="129962" y="5945"/>
                  </a:lnTo>
                  <a:lnTo>
                    <a:pt x="94085" y="0"/>
                  </a:lnTo>
                  <a:lnTo>
                    <a:pt x="70588" y="4849"/>
                  </a:lnTo>
                  <a:lnTo>
                    <a:pt x="49616" y="15973"/>
                  </a:lnTo>
                  <a:lnTo>
                    <a:pt x="9704" y="61715"/>
                  </a:lnTo>
                  <a:lnTo>
                    <a:pt x="1500" y="88430"/>
                  </a:lnTo>
                  <a:lnTo>
                    <a:pt x="0" y="130115"/>
                  </a:lnTo>
                  <a:lnTo>
                    <a:pt x="14320" y="192516"/>
                  </a:lnTo>
                  <a:lnTo>
                    <a:pt x="25388" y="211294"/>
                  </a:lnTo>
                  <a:lnTo>
                    <a:pt x="50362" y="235020"/>
                  </a:lnTo>
                  <a:lnTo>
                    <a:pt x="85578" y="251278"/>
                  </a:lnTo>
                  <a:lnTo>
                    <a:pt x="108921" y="253399"/>
                  </a:lnTo>
                  <a:lnTo>
                    <a:pt x="152864" y="2501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4468077" y="2253098"/>
              <a:ext cx="132877" cy="242156"/>
            </a:xfrm>
            <a:custGeom>
              <a:avLst/>
              <a:gdLst/>
              <a:ahLst/>
              <a:cxnLst/>
              <a:rect l="0" t="0" r="0" b="0"/>
              <a:pathLst>
                <a:path w="132877" h="242156">
                  <a:moveTo>
                    <a:pt x="132876" y="0"/>
                  </a:moveTo>
                  <a:lnTo>
                    <a:pt x="72935" y="26364"/>
                  </a:lnTo>
                  <a:lnTo>
                    <a:pt x="31988" y="59898"/>
                  </a:lnTo>
                  <a:lnTo>
                    <a:pt x="10307" y="86378"/>
                  </a:lnTo>
                  <a:lnTo>
                    <a:pt x="2361" y="109360"/>
                  </a:lnTo>
                  <a:lnTo>
                    <a:pt x="0" y="135172"/>
                  </a:lnTo>
                  <a:lnTo>
                    <a:pt x="11032" y="198200"/>
                  </a:lnTo>
                  <a:lnTo>
                    <a:pt x="16551" y="207003"/>
                  </a:lnTo>
                  <a:lnTo>
                    <a:pt x="32043" y="219903"/>
                  </a:lnTo>
                  <a:lnTo>
                    <a:pt x="82914" y="238416"/>
                  </a:lnTo>
                  <a:lnTo>
                    <a:pt x="101290" y="2421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4748352" y="2358383"/>
              <a:ext cx="1" cy="147400"/>
            </a:xfrm>
            <a:custGeom>
              <a:avLst/>
              <a:gdLst/>
              <a:ahLst/>
              <a:cxnLst/>
              <a:rect l="0" t="0" r="0" b="0"/>
              <a:pathLst>
                <a:path w="1" h="147400">
                  <a:moveTo>
                    <a:pt x="0" y="0"/>
                  </a:moveTo>
                  <a:lnTo>
                    <a:pt x="0" y="62478"/>
                  </a:lnTo>
                  <a:lnTo>
                    <a:pt x="0" y="119186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4864165" y="2268381"/>
              <a:ext cx="256940" cy="226873"/>
            </a:xfrm>
            <a:custGeom>
              <a:avLst/>
              <a:gdLst/>
              <a:ahLst/>
              <a:cxnLst/>
              <a:rect l="0" t="0" r="0" b="0"/>
              <a:pathLst>
                <a:path w="256940" h="226873">
                  <a:moveTo>
                    <a:pt x="0" y="132116"/>
                  </a:moveTo>
                  <a:lnTo>
                    <a:pt x="5590" y="148884"/>
                  </a:lnTo>
                  <a:lnTo>
                    <a:pt x="5214" y="166474"/>
                  </a:lnTo>
                  <a:lnTo>
                    <a:pt x="3476" y="176079"/>
                  </a:lnTo>
                  <a:lnTo>
                    <a:pt x="2318" y="176632"/>
                  </a:lnTo>
                  <a:lnTo>
                    <a:pt x="305" y="125919"/>
                  </a:lnTo>
                  <a:lnTo>
                    <a:pt x="8466" y="65858"/>
                  </a:lnTo>
                  <a:lnTo>
                    <a:pt x="14682" y="40667"/>
                  </a:lnTo>
                  <a:lnTo>
                    <a:pt x="20317" y="34885"/>
                  </a:lnTo>
                  <a:lnTo>
                    <a:pt x="27582" y="33370"/>
                  </a:lnTo>
                  <a:lnTo>
                    <a:pt x="35936" y="34700"/>
                  </a:lnTo>
                  <a:lnTo>
                    <a:pt x="51457" y="42417"/>
                  </a:lnTo>
                  <a:lnTo>
                    <a:pt x="58871" y="47750"/>
                  </a:lnTo>
                  <a:lnTo>
                    <a:pt x="70229" y="66154"/>
                  </a:lnTo>
                  <a:lnTo>
                    <a:pt x="87052" y="110508"/>
                  </a:lnTo>
                  <a:lnTo>
                    <a:pt x="89620" y="111861"/>
                  </a:lnTo>
                  <a:lnTo>
                    <a:pt x="102712" y="57871"/>
                  </a:lnTo>
                  <a:lnTo>
                    <a:pt x="113751" y="27839"/>
                  </a:lnTo>
                  <a:lnTo>
                    <a:pt x="125036" y="11291"/>
                  </a:lnTo>
                  <a:lnTo>
                    <a:pt x="133660" y="5943"/>
                  </a:lnTo>
                  <a:lnTo>
                    <a:pt x="155721" y="0"/>
                  </a:lnTo>
                  <a:lnTo>
                    <a:pt x="165815" y="1924"/>
                  </a:lnTo>
                  <a:lnTo>
                    <a:pt x="183270" y="13422"/>
                  </a:lnTo>
                  <a:lnTo>
                    <a:pt x="206251" y="39625"/>
                  </a:lnTo>
                  <a:lnTo>
                    <a:pt x="233807" y="95562"/>
                  </a:lnTo>
                  <a:lnTo>
                    <a:pt x="251728" y="152885"/>
                  </a:lnTo>
                  <a:lnTo>
                    <a:pt x="256939" y="179951"/>
                  </a:lnTo>
                  <a:lnTo>
                    <a:pt x="252685" y="22687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5198599" y="2337048"/>
              <a:ext cx="202521" cy="231906"/>
            </a:xfrm>
            <a:custGeom>
              <a:avLst/>
              <a:gdLst/>
              <a:ahLst/>
              <a:cxnLst/>
              <a:rect l="0" t="0" r="0" b="0"/>
              <a:pathLst>
                <a:path w="202521" h="231906">
                  <a:moveTo>
                    <a:pt x="118292" y="52921"/>
                  </a:moveTo>
                  <a:lnTo>
                    <a:pt x="108716" y="21638"/>
                  </a:lnTo>
                  <a:lnTo>
                    <a:pt x="98049" y="5482"/>
                  </a:lnTo>
                  <a:lnTo>
                    <a:pt x="89589" y="1408"/>
                  </a:lnTo>
                  <a:lnTo>
                    <a:pt x="67710" y="0"/>
                  </a:lnTo>
                  <a:lnTo>
                    <a:pt x="34674" y="11374"/>
                  </a:lnTo>
                  <a:lnTo>
                    <a:pt x="19518" y="26267"/>
                  </a:lnTo>
                  <a:lnTo>
                    <a:pt x="255" y="64423"/>
                  </a:lnTo>
                  <a:lnTo>
                    <a:pt x="0" y="106502"/>
                  </a:lnTo>
                  <a:lnTo>
                    <a:pt x="12922" y="144835"/>
                  </a:lnTo>
                  <a:lnTo>
                    <a:pt x="21139" y="152802"/>
                  </a:lnTo>
                  <a:lnTo>
                    <a:pt x="42748" y="161653"/>
                  </a:lnTo>
                  <a:lnTo>
                    <a:pt x="52721" y="161674"/>
                  </a:lnTo>
                  <a:lnTo>
                    <a:pt x="70042" y="155457"/>
                  </a:lnTo>
                  <a:lnTo>
                    <a:pt x="92947" y="138804"/>
                  </a:lnTo>
                  <a:lnTo>
                    <a:pt x="108963" y="113462"/>
                  </a:lnTo>
                  <a:lnTo>
                    <a:pt x="121117" y="83727"/>
                  </a:lnTo>
                  <a:lnTo>
                    <a:pt x="123685" y="81647"/>
                  </a:lnTo>
                  <a:lnTo>
                    <a:pt x="125396" y="84940"/>
                  </a:lnTo>
                  <a:lnTo>
                    <a:pt x="136775" y="142535"/>
                  </a:lnTo>
                  <a:lnTo>
                    <a:pt x="153182" y="188775"/>
                  </a:lnTo>
                  <a:lnTo>
                    <a:pt x="159099" y="199642"/>
                  </a:lnTo>
                  <a:lnTo>
                    <a:pt x="175033" y="214836"/>
                  </a:lnTo>
                  <a:lnTo>
                    <a:pt x="202520" y="23190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5443233" y="2053057"/>
              <a:ext cx="31586" cy="421141"/>
            </a:xfrm>
            <a:custGeom>
              <a:avLst/>
              <a:gdLst/>
              <a:ahLst/>
              <a:cxnLst/>
              <a:rect l="0" t="0" r="0" b="0"/>
              <a:pathLst>
                <a:path w="31586" h="421141">
                  <a:moveTo>
                    <a:pt x="31585" y="0"/>
                  </a:moveTo>
                  <a:lnTo>
                    <a:pt x="23252" y="48930"/>
                  </a:lnTo>
                  <a:lnTo>
                    <a:pt x="18588" y="103015"/>
                  </a:lnTo>
                  <a:lnTo>
                    <a:pt x="14111" y="147560"/>
                  </a:lnTo>
                  <a:lnTo>
                    <a:pt x="12120" y="194653"/>
                  </a:lnTo>
                  <a:lnTo>
                    <a:pt x="11236" y="239760"/>
                  </a:lnTo>
                  <a:lnTo>
                    <a:pt x="10738" y="301497"/>
                  </a:lnTo>
                  <a:lnTo>
                    <a:pt x="4980" y="363581"/>
                  </a:lnTo>
                  <a:lnTo>
                    <a:pt x="0" y="4211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5612474" y="2242570"/>
              <a:ext cx="188977" cy="248274"/>
            </a:xfrm>
            <a:custGeom>
              <a:avLst/>
              <a:gdLst/>
              <a:ahLst/>
              <a:cxnLst/>
              <a:rect l="0" t="0" r="0" b="0"/>
              <a:pathLst>
                <a:path w="188977" h="248274">
                  <a:moveTo>
                    <a:pt x="125557" y="0"/>
                  </a:moveTo>
                  <a:lnTo>
                    <a:pt x="71413" y="0"/>
                  </a:lnTo>
                  <a:lnTo>
                    <a:pt x="22055" y="5589"/>
                  </a:lnTo>
                  <a:lnTo>
                    <a:pt x="13272" y="10745"/>
                  </a:lnTo>
                  <a:lnTo>
                    <a:pt x="393" y="25832"/>
                  </a:lnTo>
                  <a:lnTo>
                    <a:pt x="0" y="32429"/>
                  </a:lnTo>
                  <a:lnTo>
                    <a:pt x="3248" y="37997"/>
                  </a:lnTo>
                  <a:lnTo>
                    <a:pt x="16215" y="47303"/>
                  </a:lnTo>
                  <a:lnTo>
                    <a:pt x="73483" y="78434"/>
                  </a:lnTo>
                  <a:lnTo>
                    <a:pt x="136135" y="126666"/>
                  </a:lnTo>
                  <a:lnTo>
                    <a:pt x="166515" y="152304"/>
                  </a:lnTo>
                  <a:lnTo>
                    <a:pt x="183145" y="175705"/>
                  </a:lnTo>
                  <a:lnTo>
                    <a:pt x="188976" y="198584"/>
                  </a:lnTo>
                  <a:lnTo>
                    <a:pt x="188893" y="209598"/>
                  </a:lnTo>
                  <a:lnTo>
                    <a:pt x="185329" y="219280"/>
                  </a:lnTo>
                  <a:lnTo>
                    <a:pt x="172009" y="236278"/>
                  </a:lnTo>
                  <a:lnTo>
                    <a:pt x="151271" y="245392"/>
                  </a:lnTo>
                  <a:lnTo>
                    <a:pt x="128797" y="248273"/>
                  </a:lnTo>
                  <a:lnTo>
                    <a:pt x="93971" y="2421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4748352" y="2232041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642238" y="432699"/>
            <a:ext cx="1063379" cy="828836"/>
            <a:chOff x="642238" y="432699"/>
            <a:chExt cx="1063379" cy="828836"/>
          </a:xfrm>
        </p:grpSpPr>
        <p:sp>
          <p:nvSpPr>
            <p:cNvPr id="2" name="Freeform 1"/>
            <p:cNvSpPr/>
            <p:nvPr/>
          </p:nvSpPr>
          <p:spPr>
            <a:xfrm>
              <a:off x="642238" y="432699"/>
              <a:ext cx="336913" cy="725436"/>
            </a:xfrm>
            <a:custGeom>
              <a:avLst/>
              <a:gdLst/>
              <a:ahLst/>
              <a:cxnLst/>
              <a:rect l="0" t="0" r="0" b="0"/>
              <a:pathLst>
                <a:path w="336913" h="725436">
                  <a:moveTo>
                    <a:pt x="0" y="725435"/>
                  </a:moveTo>
                  <a:lnTo>
                    <a:pt x="9065" y="666818"/>
                  </a:lnTo>
                  <a:lnTo>
                    <a:pt x="11409" y="604239"/>
                  </a:lnTo>
                  <a:lnTo>
                    <a:pt x="17678" y="551745"/>
                  </a:lnTo>
                  <a:lnTo>
                    <a:pt x="20056" y="492257"/>
                  </a:lnTo>
                  <a:lnTo>
                    <a:pt x="21930" y="433687"/>
                  </a:lnTo>
                  <a:lnTo>
                    <a:pt x="29332" y="377557"/>
                  </a:lnTo>
                  <a:lnTo>
                    <a:pt x="34037" y="329512"/>
                  </a:lnTo>
                  <a:lnTo>
                    <a:pt x="39721" y="267703"/>
                  </a:lnTo>
                  <a:lnTo>
                    <a:pt x="44524" y="210005"/>
                  </a:lnTo>
                  <a:lnTo>
                    <a:pt x="56628" y="147890"/>
                  </a:lnTo>
                  <a:lnTo>
                    <a:pt x="66821" y="96646"/>
                  </a:lnTo>
                  <a:lnTo>
                    <a:pt x="81916" y="35334"/>
                  </a:lnTo>
                  <a:lnTo>
                    <a:pt x="93339" y="6552"/>
                  </a:lnTo>
                  <a:lnTo>
                    <a:pt x="100830" y="515"/>
                  </a:lnTo>
                  <a:lnTo>
                    <a:pt x="109334" y="0"/>
                  </a:lnTo>
                  <a:lnTo>
                    <a:pt x="118513" y="3166"/>
                  </a:lnTo>
                  <a:lnTo>
                    <a:pt x="125802" y="9956"/>
                  </a:lnTo>
                  <a:lnTo>
                    <a:pt x="149913" y="61969"/>
                  </a:lnTo>
                  <a:lnTo>
                    <a:pt x="179221" y="118691"/>
                  </a:lnTo>
                  <a:lnTo>
                    <a:pt x="202658" y="177082"/>
                  </a:lnTo>
                  <a:lnTo>
                    <a:pt x="220981" y="230481"/>
                  </a:lnTo>
                  <a:lnTo>
                    <a:pt x="231592" y="274626"/>
                  </a:lnTo>
                  <a:lnTo>
                    <a:pt x="242145" y="327090"/>
                  </a:lnTo>
                  <a:lnTo>
                    <a:pt x="259702" y="388536"/>
                  </a:lnTo>
                  <a:lnTo>
                    <a:pt x="277250" y="450078"/>
                  </a:lnTo>
                  <a:lnTo>
                    <a:pt x="297917" y="507244"/>
                  </a:lnTo>
                  <a:lnTo>
                    <a:pt x="317901" y="561063"/>
                  </a:lnTo>
                  <a:lnTo>
                    <a:pt x="336912" y="60962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694880" y="852808"/>
              <a:ext cx="178986" cy="21058"/>
            </a:xfrm>
            <a:custGeom>
              <a:avLst/>
              <a:gdLst/>
              <a:ahLst/>
              <a:cxnLst/>
              <a:rect l="0" t="0" r="0" b="0"/>
              <a:pathLst>
                <a:path w="178986" h="21058">
                  <a:moveTo>
                    <a:pt x="178985" y="0"/>
                  </a:moveTo>
                  <a:lnTo>
                    <a:pt x="136293" y="3119"/>
                  </a:lnTo>
                  <a:lnTo>
                    <a:pt x="83464" y="9065"/>
                  </a:lnTo>
                  <a:lnTo>
                    <a:pt x="25463" y="1866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989678" y="452725"/>
              <a:ext cx="73701" cy="568540"/>
            </a:xfrm>
            <a:custGeom>
              <a:avLst/>
              <a:gdLst/>
              <a:ahLst/>
              <a:cxnLst/>
              <a:rect l="0" t="0" r="0" b="0"/>
              <a:pathLst>
                <a:path w="73701" h="568540">
                  <a:moveTo>
                    <a:pt x="0" y="0"/>
                  </a:moveTo>
                  <a:lnTo>
                    <a:pt x="11179" y="11178"/>
                  </a:lnTo>
                  <a:lnTo>
                    <a:pt x="16667" y="29145"/>
                  </a:lnTo>
                  <a:lnTo>
                    <a:pt x="25779" y="84396"/>
                  </a:lnTo>
                  <a:lnTo>
                    <a:pt x="29865" y="140040"/>
                  </a:lnTo>
                  <a:lnTo>
                    <a:pt x="39651" y="201187"/>
                  </a:lnTo>
                  <a:lnTo>
                    <a:pt x="49443" y="264202"/>
                  </a:lnTo>
                  <a:lnTo>
                    <a:pt x="56290" y="310835"/>
                  </a:lnTo>
                  <a:lnTo>
                    <a:pt x="63233" y="358858"/>
                  </a:lnTo>
                  <a:lnTo>
                    <a:pt x="69048" y="405157"/>
                  </a:lnTo>
                  <a:lnTo>
                    <a:pt x="72321" y="464107"/>
                  </a:lnTo>
                  <a:lnTo>
                    <a:pt x="73291" y="516279"/>
                  </a:lnTo>
                  <a:lnTo>
                    <a:pt x="73700" y="5685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180655" y="842279"/>
              <a:ext cx="9066" cy="178986"/>
            </a:xfrm>
            <a:custGeom>
              <a:avLst/>
              <a:gdLst/>
              <a:ahLst/>
              <a:cxnLst/>
              <a:rect l="0" t="0" r="0" b="0"/>
              <a:pathLst>
                <a:path w="9066" h="178986">
                  <a:moveTo>
                    <a:pt x="9065" y="0"/>
                  </a:moveTo>
                  <a:lnTo>
                    <a:pt x="0" y="58617"/>
                  </a:lnTo>
                  <a:lnTo>
                    <a:pt x="6061" y="112791"/>
                  </a:lnTo>
                  <a:lnTo>
                    <a:pt x="8471" y="159194"/>
                  </a:lnTo>
                  <a:lnTo>
                    <a:pt x="9065" y="1789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189720" y="673823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210777" y="847135"/>
              <a:ext cx="250336" cy="414400"/>
            </a:xfrm>
            <a:custGeom>
              <a:avLst/>
              <a:gdLst/>
              <a:ahLst/>
              <a:cxnLst/>
              <a:rect l="0" t="0" r="0" b="0"/>
              <a:pathLst>
                <a:path w="250336" h="414400">
                  <a:moveTo>
                    <a:pt x="231627" y="121486"/>
                  </a:moveTo>
                  <a:lnTo>
                    <a:pt x="239960" y="84008"/>
                  </a:lnTo>
                  <a:lnTo>
                    <a:pt x="238385" y="49160"/>
                  </a:lnTo>
                  <a:lnTo>
                    <a:pt x="232291" y="28510"/>
                  </a:lnTo>
                  <a:lnTo>
                    <a:pt x="221783" y="11533"/>
                  </a:lnTo>
                  <a:lnTo>
                    <a:pt x="213366" y="6070"/>
                  </a:lnTo>
                  <a:lnTo>
                    <a:pt x="191536" y="0"/>
                  </a:lnTo>
                  <a:lnTo>
                    <a:pt x="158527" y="2172"/>
                  </a:lnTo>
                  <a:lnTo>
                    <a:pt x="126519" y="15814"/>
                  </a:lnTo>
                  <a:lnTo>
                    <a:pt x="108483" y="34357"/>
                  </a:lnTo>
                  <a:lnTo>
                    <a:pt x="83430" y="78799"/>
                  </a:lnTo>
                  <a:lnTo>
                    <a:pt x="81143" y="103294"/>
                  </a:lnTo>
                  <a:lnTo>
                    <a:pt x="85197" y="127439"/>
                  </a:lnTo>
                  <a:lnTo>
                    <a:pt x="94797" y="145969"/>
                  </a:lnTo>
                  <a:lnTo>
                    <a:pt x="102972" y="150676"/>
                  </a:lnTo>
                  <a:lnTo>
                    <a:pt x="124534" y="152787"/>
                  </a:lnTo>
                  <a:lnTo>
                    <a:pt x="146595" y="146706"/>
                  </a:lnTo>
                  <a:lnTo>
                    <a:pt x="175627" y="130129"/>
                  </a:lnTo>
                  <a:lnTo>
                    <a:pt x="190360" y="115969"/>
                  </a:lnTo>
                  <a:lnTo>
                    <a:pt x="200808" y="97977"/>
                  </a:lnTo>
                  <a:lnTo>
                    <a:pt x="205232" y="95285"/>
                  </a:lnTo>
                  <a:lnTo>
                    <a:pt x="209351" y="97000"/>
                  </a:lnTo>
                  <a:lnTo>
                    <a:pt x="213266" y="101652"/>
                  </a:lnTo>
                  <a:lnTo>
                    <a:pt x="218778" y="130557"/>
                  </a:lnTo>
                  <a:lnTo>
                    <a:pt x="222979" y="182246"/>
                  </a:lnTo>
                  <a:lnTo>
                    <a:pt x="240794" y="237517"/>
                  </a:lnTo>
                  <a:lnTo>
                    <a:pt x="250335" y="293495"/>
                  </a:lnTo>
                  <a:lnTo>
                    <a:pt x="249880" y="355678"/>
                  </a:lnTo>
                  <a:lnTo>
                    <a:pt x="241299" y="381159"/>
                  </a:lnTo>
                  <a:lnTo>
                    <a:pt x="233396" y="390528"/>
                  </a:lnTo>
                  <a:lnTo>
                    <a:pt x="212136" y="404057"/>
                  </a:lnTo>
                  <a:lnTo>
                    <a:pt x="173859" y="412661"/>
                  </a:lnTo>
                  <a:lnTo>
                    <a:pt x="112938" y="414399"/>
                  </a:lnTo>
                  <a:lnTo>
                    <a:pt x="61563" y="407810"/>
                  </a:lnTo>
                  <a:lnTo>
                    <a:pt x="0" y="4057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505575" y="800097"/>
              <a:ext cx="200042" cy="294867"/>
            </a:xfrm>
            <a:custGeom>
              <a:avLst/>
              <a:gdLst/>
              <a:ahLst/>
              <a:cxnLst/>
              <a:rect l="0" t="0" r="0" b="0"/>
              <a:pathLst>
                <a:path w="200042" h="294867">
                  <a:moveTo>
                    <a:pt x="0" y="73768"/>
                  </a:moveTo>
                  <a:lnTo>
                    <a:pt x="16788" y="137218"/>
                  </a:lnTo>
                  <a:lnTo>
                    <a:pt x="23333" y="195312"/>
                  </a:lnTo>
                  <a:lnTo>
                    <a:pt x="35544" y="246865"/>
                  </a:lnTo>
                  <a:lnTo>
                    <a:pt x="35394" y="251167"/>
                  </a:lnTo>
                  <a:lnTo>
                    <a:pt x="32955" y="249356"/>
                  </a:lnTo>
                  <a:lnTo>
                    <a:pt x="28989" y="243469"/>
                  </a:lnTo>
                  <a:lnTo>
                    <a:pt x="21454" y="185928"/>
                  </a:lnTo>
                  <a:lnTo>
                    <a:pt x="13033" y="123956"/>
                  </a:lnTo>
                  <a:lnTo>
                    <a:pt x="13981" y="92564"/>
                  </a:lnTo>
                  <a:lnTo>
                    <a:pt x="34394" y="32743"/>
                  </a:lnTo>
                  <a:lnTo>
                    <a:pt x="48041" y="14200"/>
                  </a:lnTo>
                  <a:lnTo>
                    <a:pt x="56594" y="5980"/>
                  </a:lnTo>
                  <a:lnTo>
                    <a:pt x="66975" y="1670"/>
                  </a:lnTo>
                  <a:lnTo>
                    <a:pt x="90988" y="0"/>
                  </a:lnTo>
                  <a:lnTo>
                    <a:pt x="111019" y="6277"/>
                  </a:lnTo>
                  <a:lnTo>
                    <a:pt x="127720" y="18036"/>
                  </a:lnTo>
                  <a:lnTo>
                    <a:pt x="142942" y="34960"/>
                  </a:lnTo>
                  <a:lnTo>
                    <a:pt x="167407" y="93065"/>
                  </a:lnTo>
                  <a:lnTo>
                    <a:pt x="175554" y="129008"/>
                  </a:lnTo>
                  <a:lnTo>
                    <a:pt x="186938" y="190877"/>
                  </a:lnTo>
                  <a:lnTo>
                    <a:pt x="197106" y="251275"/>
                  </a:lnTo>
                  <a:lnTo>
                    <a:pt x="200041" y="29486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1947772" y="484310"/>
            <a:ext cx="2411027" cy="589597"/>
            <a:chOff x="1947772" y="484310"/>
            <a:chExt cx="2411027" cy="589597"/>
          </a:xfrm>
        </p:grpSpPr>
        <p:sp>
          <p:nvSpPr>
            <p:cNvPr id="10" name="Freeform 9"/>
            <p:cNvSpPr/>
            <p:nvPr/>
          </p:nvSpPr>
          <p:spPr>
            <a:xfrm>
              <a:off x="2122630" y="484310"/>
              <a:ext cx="56770" cy="536955"/>
            </a:xfrm>
            <a:custGeom>
              <a:avLst/>
              <a:gdLst/>
              <a:ahLst/>
              <a:cxnLst/>
              <a:rect l="0" t="0" r="0" b="0"/>
              <a:pathLst>
                <a:path w="56770" h="536955">
                  <a:moveTo>
                    <a:pt x="14655" y="0"/>
                  </a:moveTo>
                  <a:lnTo>
                    <a:pt x="0" y="55141"/>
                  </a:lnTo>
                  <a:lnTo>
                    <a:pt x="1084" y="114734"/>
                  </a:lnTo>
                  <a:lnTo>
                    <a:pt x="8814" y="167487"/>
                  </a:lnTo>
                  <a:lnTo>
                    <a:pt x="18513" y="223931"/>
                  </a:lnTo>
                  <a:lnTo>
                    <a:pt x="28796" y="273931"/>
                  </a:lnTo>
                  <a:lnTo>
                    <a:pt x="39252" y="329559"/>
                  </a:lnTo>
                  <a:lnTo>
                    <a:pt x="49759" y="390496"/>
                  </a:lnTo>
                  <a:lnTo>
                    <a:pt x="54692" y="447415"/>
                  </a:lnTo>
                  <a:lnTo>
                    <a:pt x="56358" y="507136"/>
                  </a:lnTo>
                  <a:lnTo>
                    <a:pt x="56769" y="5369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947772" y="747523"/>
              <a:ext cx="368498" cy="63172"/>
            </a:xfrm>
            <a:custGeom>
              <a:avLst/>
              <a:gdLst/>
              <a:ahLst/>
              <a:cxnLst/>
              <a:rect l="0" t="0" r="0" b="0"/>
              <a:pathLst>
                <a:path w="368498" h="63172">
                  <a:moveTo>
                    <a:pt x="368497" y="0"/>
                  </a:moveTo>
                  <a:lnTo>
                    <a:pt x="311233" y="11453"/>
                  </a:lnTo>
                  <a:lnTo>
                    <a:pt x="261843" y="21331"/>
                  </a:lnTo>
                  <a:lnTo>
                    <a:pt x="210164" y="31666"/>
                  </a:lnTo>
                  <a:lnTo>
                    <a:pt x="157807" y="42138"/>
                  </a:lnTo>
                  <a:lnTo>
                    <a:pt x="105249" y="52649"/>
                  </a:lnTo>
                  <a:lnTo>
                    <a:pt x="55751" y="60053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347854" y="621181"/>
              <a:ext cx="210572" cy="399249"/>
            </a:xfrm>
            <a:custGeom>
              <a:avLst/>
              <a:gdLst/>
              <a:ahLst/>
              <a:cxnLst/>
              <a:rect l="0" t="0" r="0" b="0"/>
              <a:pathLst>
                <a:path w="210572" h="399249">
                  <a:moveTo>
                    <a:pt x="0" y="0"/>
                  </a:moveTo>
                  <a:lnTo>
                    <a:pt x="5590" y="58617"/>
                  </a:lnTo>
                  <a:lnTo>
                    <a:pt x="9066" y="115764"/>
                  </a:lnTo>
                  <a:lnTo>
                    <a:pt x="15685" y="178970"/>
                  </a:lnTo>
                  <a:lnTo>
                    <a:pt x="18670" y="224211"/>
                  </a:lnTo>
                  <a:lnTo>
                    <a:pt x="19996" y="269275"/>
                  </a:lnTo>
                  <a:lnTo>
                    <a:pt x="21913" y="326360"/>
                  </a:lnTo>
                  <a:lnTo>
                    <a:pt x="26209" y="385044"/>
                  </a:lnTo>
                  <a:lnTo>
                    <a:pt x="24492" y="397076"/>
                  </a:lnTo>
                  <a:lnTo>
                    <a:pt x="23347" y="399248"/>
                  </a:lnTo>
                  <a:lnTo>
                    <a:pt x="21359" y="345756"/>
                  </a:lnTo>
                  <a:lnTo>
                    <a:pt x="32550" y="282314"/>
                  </a:lnTo>
                  <a:lnTo>
                    <a:pt x="40203" y="257664"/>
                  </a:lnTo>
                  <a:lnTo>
                    <a:pt x="64180" y="222775"/>
                  </a:lnTo>
                  <a:lnTo>
                    <a:pt x="70863" y="215197"/>
                  </a:lnTo>
                  <a:lnTo>
                    <a:pt x="79998" y="211315"/>
                  </a:lnTo>
                  <a:lnTo>
                    <a:pt x="102625" y="210121"/>
                  </a:lnTo>
                  <a:lnTo>
                    <a:pt x="112870" y="213780"/>
                  </a:lnTo>
                  <a:lnTo>
                    <a:pt x="159158" y="254493"/>
                  </a:lnTo>
                  <a:lnTo>
                    <a:pt x="184289" y="284805"/>
                  </a:lnTo>
                  <a:lnTo>
                    <a:pt x="200964" y="327192"/>
                  </a:lnTo>
                  <a:lnTo>
                    <a:pt x="210571" y="3895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606644" y="788203"/>
              <a:ext cx="151823" cy="222533"/>
            </a:xfrm>
            <a:custGeom>
              <a:avLst/>
              <a:gdLst/>
              <a:ahLst/>
              <a:cxnLst/>
              <a:rect l="0" t="0" r="0" b="0"/>
              <a:pathLst>
                <a:path w="151823" h="222533">
                  <a:moveTo>
                    <a:pt x="4423" y="117247"/>
                  </a:moveTo>
                  <a:lnTo>
                    <a:pt x="58298" y="82501"/>
                  </a:lnTo>
                  <a:lnTo>
                    <a:pt x="109870" y="56014"/>
                  </a:lnTo>
                  <a:lnTo>
                    <a:pt x="116835" y="47179"/>
                  </a:lnTo>
                  <a:lnTo>
                    <a:pt x="124574" y="24885"/>
                  </a:lnTo>
                  <a:lnTo>
                    <a:pt x="123128" y="15898"/>
                  </a:lnTo>
                  <a:lnTo>
                    <a:pt x="118655" y="8737"/>
                  </a:lnTo>
                  <a:lnTo>
                    <a:pt x="112163" y="2793"/>
                  </a:lnTo>
                  <a:lnTo>
                    <a:pt x="103156" y="0"/>
                  </a:lnTo>
                  <a:lnTo>
                    <a:pt x="80670" y="17"/>
                  </a:lnTo>
                  <a:lnTo>
                    <a:pt x="58197" y="10163"/>
                  </a:lnTo>
                  <a:lnTo>
                    <a:pt x="47292" y="17782"/>
                  </a:lnTo>
                  <a:lnTo>
                    <a:pt x="32055" y="38725"/>
                  </a:lnTo>
                  <a:lnTo>
                    <a:pt x="12741" y="90298"/>
                  </a:lnTo>
                  <a:lnTo>
                    <a:pt x="0" y="137141"/>
                  </a:lnTo>
                  <a:lnTo>
                    <a:pt x="1677" y="158844"/>
                  </a:lnTo>
                  <a:lnTo>
                    <a:pt x="9442" y="177069"/>
                  </a:lnTo>
                  <a:lnTo>
                    <a:pt x="14788" y="185204"/>
                  </a:lnTo>
                  <a:lnTo>
                    <a:pt x="30087" y="197363"/>
                  </a:lnTo>
                  <a:lnTo>
                    <a:pt x="68504" y="214701"/>
                  </a:lnTo>
                  <a:lnTo>
                    <a:pt x="125570" y="221501"/>
                  </a:lnTo>
                  <a:lnTo>
                    <a:pt x="151822" y="22253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971908" y="553204"/>
              <a:ext cx="197170" cy="460184"/>
            </a:xfrm>
            <a:custGeom>
              <a:avLst/>
              <a:gdLst/>
              <a:ahLst/>
              <a:cxnLst/>
              <a:rect l="0" t="0" r="0" b="0"/>
              <a:pathLst>
                <a:path w="197170" h="460184">
                  <a:moveTo>
                    <a:pt x="155055" y="299604"/>
                  </a:moveTo>
                  <a:lnTo>
                    <a:pt x="145480" y="275557"/>
                  </a:lnTo>
                  <a:lnTo>
                    <a:pt x="134812" y="261230"/>
                  </a:lnTo>
                  <a:lnTo>
                    <a:pt x="110063" y="245600"/>
                  </a:lnTo>
                  <a:lnTo>
                    <a:pt x="100494" y="244884"/>
                  </a:lnTo>
                  <a:lnTo>
                    <a:pt x="80503" y="250327"/>
                  </a:lnTo>
                  <a:lnTo>
                    <a:pt x="49518" y="266546"/>
                  </a:lnTo>
                  <a:lnTo>
                    <a:pt x="23699" y="291759"/>
                  </a:lnTo>
                  <a:lnTo>
                    <a:pt x="6821" y="321456"/>
                  </a:lnTo>
                  <a:lnTo>
                    <a:pt x="0" y="358071"/>
                  </a:lnTo>
                  <a:lnTo>
                    <a:pt x="3568" y="404145"/>
                  </a:lnTo>
                  <a:lnTo>
                    <a:pt x="12079" y="428345"/>
                  </a:lnTo>
                  <a:lnTo>
                    <a:pt x="17624" y="438074"/>
                  </a:lnTo>
                  <a:lnTo>
                    <a:pt x="33143" y="452003"/>
                  </a:lnTo>
                  <a:lnTo>
                    <a:pt x="42195" y="457355"/>
                  </a:lnTo>
                  <a:lnTo>
                    <a:pt x="61611" y="460183"/>
                  </a:lnTo>
                  <a:lnTo>
                    <a:pt x="71702" y="459299"/>
                  </a:lnTo>
                  <a:lnTo>
                    <a:pt x="89153" y="448958"/>
                  </a:lnTo>
                  <a:lnTo>
                    <a:pt x="119421" y="413724"/>
                  </a:lnTo>
                  <a:lnTo>
                    <a:pt x="146760" y="363394"/>
                  </a:lnTo>
                  <a:lnTo>
                    <a:pt x="167758" y="301459"/>
                  </a:lnTo>
                  <a:lnTo>
                    <a:pt x="184166" y="251800"/>
                  </a:lnTo>
                  <a:lnTo>
                    <a:pt x="193316" y="195753"/>
                  </a:lnTo>
                  <a:lnTo>
                    <a:pt x="196028" y="142101"/>
                  </a:lnTo>
                  <a:lnTo>
                    <a:pt x="196831" y="89160"/>
                  </a:lnTo>
                  <a:lnTo>
                    <a:pt x="191513" y="30047"/>
                  </a:lnTo>
                  <a:lnTo>
                    <a:pt x="182567" y="9785"/>
                  </a:lnTo>
                  <a:lnTo>
                    <a:pt x="176906" y="1106"/>
                  </a:lnTo>
                  <a:lnTo>
                    <a:pt x="171962" y="0"/>
                  </a:lnTo>
                  <a:lnTo>
                    <a:pt x="167496" y="3942"/>
                  </a:lnTo>
                  <a:lnTo>
                    <a:pt x="163349" y="11249"/>
                  </a:lnTo>
                  <a:lnTo>
                    <a:pt x="156694" y="65003"/>
                  </a:lnTo>
                  <a:lnTo>
                    <a:pt x="154371" y="113629"/>
                  </a:lnTo>
                  <a:lnTo>
                    <a:pt x="149937" y="175694"/>
                  </a:lnTo>
                  <a:lnTo>
                    <a:pt x="159634" y="238343"/>
                  </a:lnTo>
                  <a:lnTo>
                    <a:pt x="165578" y="295778"/>
                  </a:lnTo>
                  <a:lnTo>
                    <a:pt x="176804" y="352184"/>
                  </a:lnTo>
                  <a:lnTo>
                    <a:pt x="197169" y="41541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253305" y="769079"/>
              <a:ext cx="137050" cy="189015"/>
            </a:xfrm>
            <a:custGeom>
              <a:avLst/>
              <a:gdLst/>
              <a:ahLst/>
              <a:cxnLst/>
              <a:rect l="0" t="0" r="0" b="0"/>
              <a:pathLst>
                <a:path w="137050" h="189015">
                  <a:moveTo>
                    <a:pt x="0" y="83729"/>
                  </a:moveTo>
                  <a:lnTo>
                    <a:pt x="53875" y="65771"/>
                  </a:lnTo>
                  <a:lnTo>
                    <a:pt x="114752" y="43918"/>
                  </a:lnTo>
                  <a:lnTo>
                    <a:pt x="131330" y="32500"/>
                  </a:lnTo>
                  <a:lnTo>
                    <a:pt x="135516" y="25010"/>
                  </a:lnTo>
                  <a:lnTo>
                    <a:pt x="137049" y="7329"/>
                  </a:lnTo>
                  <a:lnTo>
                    <a:pt x="132310" y="2380"/>
                  </a:lnTo>
                  <a:lnTo>
                    <a:pt x="124472" y="250"/>
                  </a:lnTo>
                  <a:lnTo>
                    <a:pt x="114567" y="0"/>
                  </a:lnTo>
                  <a:lnTo>
                    <a:pt x="94203" y="5962"/>
                  </a:lnTo>
                  <a:lnTo>
                    <a:pt x="66127" y="22472"/>
                  </a:lnTo>
                  <a:lnTo>
                    <a:pt x="51617" y="36617"/>
                  </a:lnTo>
                  <a:lnTo>
                    <a:pt x="28865" y="84457"/>
                  </a:lnTo>
                  <a:lnTo>
                    <a:pt x="23371" y="121119"/>
                  </a:lnTo>
                  <a:lnTo>
                    <a:pt x="28325" y="144800"/>
                  </a:lnTo>
                  <a:lnTo>
                    <a:pt x="32921" y="156029"/>
                  </a:lnTo>
                  <a:lnTo>
                    <a:pt x="40665" y="164684"/>
                  </a:lnTo>
                  <a:lnTo>
                    <a:pt x="61747" y="177421"/>
                  </a:lnTo>
                  <a:lnTo>
                    <a:pt x="115814" y="1890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466577" y="789637"/>
              <a:ext cx="113113" cy="178985"/>
            </a:xfrm>
            <a:custGeom>
              <a:avLst/>
              <a:gdLst/>
              <a:ahLst/>
              <a:cxnLst/>
              <a:rect l="0" t="0" r="0" b="0"/>
              <a:pathLst>
                <a:path w="113113" h="178985">
                  <a:moveTo>
                    <a:pt x="81526" y="0"/>
                  </a:moveTo>
                  <a:lnTo>
                    <a:pt x="57479" y="9575"/>
                  </a:lnTo>
                  <a:lnTo>
                    <a:pt x="21933" y="39403"/>
                  </a:lnTo>
                  <a:lnTo>
                    <a:pt x="6417" y="65487"/>
                  </a:lnTo>
                  <a:lnTo>
                    <a:pt x="0" y="101032"/>
                  </a:lnTo>
                  <a:lnTo>
                    <a:pt x="4738" y="124452"/>
                  </a:lnTo>
                  <a:lnTo>
                    <a:pt x="9277" y="135610"/>
                  </a:lnTo>
                  <a:lnTo>
                    <a:pt x="23679" y="151128"/>
                  </a:lnTo>
                  <a:lnTo>
                    <a:pt x="61521" y="170622"/>
                  </a:lnTo>
                  <a:lnTo>
                    <a:pt x="113112" y="1789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663917" y="852808"/>
              <a:ext cx="10529" cy="84229"/>
            </a:xfrm>
            <a:custGeom>
              <a:avLst/>
              <a:gdLst/>
              <a:ahLst/>
              <a:cxnLst/>
              <a:rect l="0" t="0" r="0" b="0"/>
              <a:pathLst>
                <a:path w="10529" h="84229">
                  <a:moveTo>
                    <a:pt x="10528" y="0"/>
                  </a:moveTo>
                  <a:lnTo>
                    <a:pt x="1463" y="58617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653388" y="66329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769202" y="814077"/>
              <a:ext cx="252685" cy="154545"/>
            </a:xfrm>
            <a:custGeom>
              <a:avLst/>
              <a:gdLst/>
              <a:ahLst/>
              <a:cxnLst/>
              <a:rect l="0" t="0" r="0" b="0"/>
              <a:pathLst>
                <a:path w="252685" h="154545">
                  <a:moveTo>
                    <a:pt x="0" y="59788"/>
                  </a:moveTo>
                  <a:lnTo>
                    <a:pt x="5589" y="121880"/>
                  </a:lnTo>
                  <a:lnTo>
                    <a:pt x="6066" y="125749"/>
                  </a:lnTo>
                  <a:lnTo>
                    <a:pt x="5214" y="124819"/>
                  </a:lnTo>
                  <a:lnTo>
                    <a:pt x="3475" y="120690"/>
                  </a:lnTo>
                  <a:lnTo>
                    <a:pt x="1856" y="73204"/>
                  </a:lnTo>
                  <a:lnTo>
                    <a:pt x="5894" y="45474"/>
                  </a:lnTo>
                  <a:lnTo>
                    <a:pt x="10948" y="35037"/>
                  </a:lnTo>
                  <a:lnTo>
                    <a:pt x="25923" y="20322"/>
                  </a:lnTo>
                  <a:lnTo>
                    <a:pt x="33659" y="18269"/>
                  </a:lnTo>
                  <a:lnTo>
                    <a:pt x="41157" y="19241"/>
                  </a:lnTo>
                  <a:lnTo>
                    <a:pt x="48495" y="22228"/>
                  </a:lnTo>
                  <a:lnTo>
                    <a:pt x="59768" y="34906"/>
                  </a:lnTo>
                  <a:lnTo>
                    <a:pt x="92263" y="91962"/>
                  </a:lnTo>
                  <a:lnTo>
                    <a:pt x="96603" y="102294"/>
                  </a:lnTo>
                  <a:lnTo>
                    <a:pt x="99497" y="104503"/>
                  </a:lnTo>
                  <a:lnTo>
                    <a:pt x="101426" y="101296"/>
                  </a:lnTo>
                  <a:lnTo>
                    <a:pt x="108065" y="39949"/>
                  </a:lnTo>
                  <a:lnTo>
                    <a:pt x="110648" y="29014"/>
                  </a:lnTo>
                  <a:lnTo>
                    <a:pt x="115879" y="20555"/>
                  </a:lnTo>
                  <a:lnTo>
                    <a:pt x="131051" y="8036"/>
                  </a:lnTo>
                  <a:lnTo>
                    <a:pt x="164912" y="0"/>
                  </a:lnTo>
                  <a:lnTo>
                    <a:pt x="184818" y="4360"/>
                  </a:lnTo>
                  <a:lnTo>
                    <a:pt x="193402" y="8798"/>
                  </a:lnTo>
                  <a:lnTo>
                    <a:pt x="216661" y="37401"/>
                  </a:lnTo>
                  <a:lnTo>
                    <a:pt x="241109" y="94318"/>
                  </a:lnTo>
                  <a:lnTo>
                    <a:pt x="252684" y="15454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082260" y="811880"/>
              <a:ext cx="181782" cy="167271"/>
            </a:xfrm>
            <a:custGeom>
              <a:avLst/>
              <a:gdLst/>
              <a:ahLst/>
              <a:cxnLst/>
              <a:rect l="0" t="0" r="0" b="0"/>
              <a:pathLst>
                <a:path w="181782" h="167271">
                  <a:moveTo>
                    <a:pt x="87025" y="61985"/>
                  </a:moveTo>
                  <a:lnTo>
                    <a:pt x="87025" y="39628"/>
                  </a:lnTo>
                  <a:lnTo>
                    <a:pt x="75846" y="8957"/>
                  </a:lnTo>
                  <a:lnTo>
                    <a:pt x="69044" y="3236"/>
                  </a:lnTo>
                  <a:lnTo>
                    <a:pt x="60999" y="592"/>
                  </a:lnTo>
                  <a:lnTo>
                    <a:pt x="52127" y="0"/>
                  </a:lnTo>
                  <a:lnTo>
                    <a:pt x="36030" y="5580"/>
                  </a:lnTo>
                  <a:lnTo>
                    <a:pt x="28461" y="10344"/>
                  </a:lnTo>
                  <a:lnTo>
                    <a:pt x="16933" y="24995"/>
                  </a:lnTo>
                  <a:lnTo>
                    <a:pt x="0" y="68586"/>
                  </a:lnTo>
                  <a:lnTo>
                    <a:pt x="148" y="108524"/>
                  </a:lnTo>
                  <a:lnTo>
                    <a:pt x="7859" y="129852"/>
                  </a:lnTo>
                  <a:lnTo>
                    <a:pt x="13190" y="138815"/>
                  </a:lnTo>
                  <a:lnTo>
                    <a:pt x="21424" y="143621"/>
                  </a:lnTo>
                  <a:lnTo>
                    <a:pt x="43051" y="145841"/>
                  </a:lnTo>
                  <a:lnTo>
                    <a:pt x="53030" y="142455"/>
                  </a:lnTo>
                  <a:lnTo>
                    <a:pt x="70356" y="129335"/>
                  </a:lnTo>
                  <a:lnTo>
                    <a:pt x="87675" y="102217"/>
                  </a:lnTo>
                  <a:lnTo>
                    <a:pt x="92137" y="99335"/>
                  </a:lnTo>
                  <a:lnTo>
                    <a:pt x="96283" y="100923"/>
                  </a:lnTo>
                  <a:lnTo>
                    <a:pt x="136699" y="143134"/>
                  </a:lnTo>
                  <a:lnTo>
                    <a:pt x="181781" y="1672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338174" y="589595"/>
              <a:ext cx="20625" cy="484312"/>
            </a:xfrm>
            <a:custGeom>
              <a:avLst/>
              <a:gdLst/>
              <a:ahLst/>
              <a:cxnLst/>
              <a:rect l="0" t="0" r="0" b="0"/>
              <a:pathLst>
                <a:path w="20625" h="484312">
                  <a:moveTo>
                    <a:pt x="10095" y="0"/>
                  </a:moveTo>
                  <a:lnTo>
                    <a:pt x="6975" y="42692"/>
                  </a:lnTo>
                  <a:lnTo>
                    <a:pt x="1030" y="101110"/>
                  </a:lnTo>
                  <a:lnTo>
                    <a:pt x="0" y="159810"/>
                  </a:lnTo>
                  <a:lnTo>
                    <a:pt x="5284" y="210478"/>
                  </a:lnTo>
                  <a:lnTo>
                    <a:pt x="8669" y="266305"/>
                  </a:lnTo>
                  <a:lnTo>
                    <a:pt x="9673" y="316122"/>
                  </a:lnTo>
                  <a:lnTo>
                    <a:pt x="15559" y="366107"/>
                  </a:lnTo>
                  <a:lnTo>
                    <a:pt x="19123" y="417962"/>
                  </a:lnTo>
                  <a:lnTo>
                    <a:pt x="19957" y="446634"/>
                  </a:lnTo>
                  <a:lnTo>
                    <a:pt x="20624" y="4843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4696633" y="400082"/>
            <a:ext cx="1304611" cy="830198"/>
            <a:chOff x="4696633" y="400082"/>
            <a:chExt cx="1304611" cy="830198"/>
          </a:xfrm>
        </p:grpSpPr>
        <p:sp>
          <p:nvSpPr>
            <p:cNvPr id="23" name="Freeform 22"/>
            <p:cNvSpPr/>
            <p:nvPr/>
          </p:nvSpPr>
          <p:spPr>
            <a:xfrm>
              <a:off x="4696633" y="742020"/>
              <a:ext cx="148892" cy="488260"/>
            </a:xfrm>
            <a:custGeom>
              <a:avLst/>
              <a:gdLst/>
              <a:ahLst/>
              <a:cxnLst/>
              <a:rect l="0" t="0" r="0" b="0"/>
              <a:pathLst>
                <a:path w="148892" h="488260">
                  <a:moveTo>
                    <a:pt x="9605" y="163430"/>
                  </a:moveTo>
                  <a:lnTo>
                    <a:pt x="24259" y="218571"/>
                  </a:lnTo>
                  <a:lnTo>
                    <a:pt x="30567" y="281600"/>
                  </a:lnTo>
                  <a:lnTo>
                    <a:pt x="45150" y="341339"/>
                  </a:lnTo>
                  <a:lnTo>
                    <a:pt x="58827" y="401127"/>
                  </a:lnTo>
                  <a:lnTo>
                    <a:pt x="68123" y="450798"/>
                  </a:lnTo>
                  <a:lnTo>
                    <a:pt x="70227" y="487482"/>
                  </a:lnTo>
                  <a:lnTo>
                    <a:pt x="68737" y="488259"/>
                  </a:lnTo>
                  <a:lnTo>
                    <a:pt x="66574" y="485268"/>
                  </a:lnTo>
                  <a:lnTo>
                    <a:pt x="51364" y="428023"/>
                  </a:lnTo>
                  <a:lnTo>
                    <a:pt x="37611" y="367904"/>
                  </a:lnTo>
                  <a:lnTo>
                    <a:pt x="20125" y="308293"/>
                  </a:lnTo>
                  <a:lnTo>
                    <a:pt x="9602" y="261725"/>
                  </a:lnTo>
                  <a:lnTo>
                    <a:pt x="2195" y="203473"/>
                  </a:lnTo>
                  <a:lnTo>
                    <a:pt x="0" y="144879"/>
                  </a:lnTo>
                  <a:lnTo>
                    <a:pt x="2470" y="93593"/>
                  </a:lnTo>
                  <a:lnTo>
                    <a:pt x="13785" y="39931"/>
                  </a:lnTo>
                  <a:lnTo>
                    <a:pt x="29431" y="11934"/>
                  </a:lnTo>
                  <a:lnTo>
                    <a:pt x="38030" y="6281"/>
                  </a:lnTo>
                  <a:lnTo>
                    <a:pt x="60063" y="0"/>
                  </a:lnTo>
                  <a:lnTo>
                    <a:pt x="82334" y="3447"/>
                  </a:lnTo>
                  <a:lnTo>
                    <a:pt x="103930" y="13948"/>
                  </a:lnTo>
                  <a:lnTo>
                    <a:pt x="133479" y="39591"/>
                  </a:lnTo>
                  <a:lnTo>
                    <a:pt x="145769" y="59257"/>
                  </a:lnTo>
                  <a:lnTo>
                    <a:pt x="148891" y="85936"/>
                  </a:lnTo>
                  <a:lnTo>
                    <a:pt x="145209" y="116120"/>
                  </a:lnTo>
                  <a:lnTo>
                    <a:pt x="135774" y="145133"/>
                  </a:lnTo>
                  <a:lnTo>
                    <a:pt x="120662" y="164267"/>
                  </a:lnTo>
                  <a:lnTo>
                    <a:pt x="80555" y="196296"/>
                  </a:lnTo>
                  <a:lnTo>
                    <a:pt x="51719" y="20554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919961" y="694880"/>
              <a:ext cx="137053" cy="210175"/>
            </a:xfrm>
            <a:custGeom>
              <a:avLst/>
              <a:gdLst/>
              <a:ahLst/>
              <a:cxnLst/>
              <a:rect l="0" t="0" r="0" b="0"/>
              <a:pathLst>
                <a:path w="137053" h="210175">
                  <a:moveTo>
                    <a:pt x="49489" y="0"/>
                  </a:moveTo>
                  <a:lnTo>
                    <a:pt x="33849" y="17981"/>
                  </a:lnTo>
                  <a:lnTo>
                    <a:pt x="11052" y="74354"/>
                  </a:lnTo>
                  <a:lnTo>
                    <a:pt x="0" y="119063"/>
                  </a:lnTo>
                  <a:lnTo>
                    <a:pt x="901" y="158890"/>
                  </a:lnTo>
                  <a:lnTo>
                    <a:pt x="6837" y="184092"/>
                  </a:lnTo>
                  <a:lnTo>
                    <a:pt x="17275" y="203092"/>
                  </a:lnTo>
                  <a:lnTo>
                    <a:pt x="25673" y="207924"/>
                  </a:lnTo>
                  <a:lnTo>
                    <a:pt x="47483" y="210174"/>
                  </a:lnTo>
                  <a:lnTo>
                    <a:pt x="66535" y="204155"/>
                  </a:lnTo>
                  <a:lnTo>
                    <a:pt x="97830" y="181227"/>
                  </a:lnTo>
                  <a:lnTo>
                    <a:pt x="125372" y="145763"/>
                  </a:lnTo>
                  <a:lnTo>
                    <a:pt x="135078" y="125615"/>
                  </a:lnTo>
                  <a:lnTo>
                    <a:pt x="137052" y="104962"/>
                  </a:lnTo>
                  <a:lnTo>
                    <a:pt x="128787" y="63107"/>
                  </a:lnTo>
                  <a:lnTo>
                    <a:pt x="116318" y="45206"/>
                  </a:lnTo>
                  <a:lnTo>
                    <a:pt x="6001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158963" y="726466"/>
              <a:ext cx="1" cy="126343"/>
            </a:xfrm>
            <a:custGeom>
              <a:avLst/>
              <a:gdLst/>
              <a:ahLst/>
              <a:cxnLst/>
              <a:rect l="0" t="0" r="0" b="0"/>
              <a:pathLst>
                <a:path w="1" h="126343">
                  <a:moveTo>
                    <a:pt x="0" y="0"/>
                  </a:moveTo>
                  <a:lnTo>
                    <a:pt x="0" y="58617"/>
                  </a:lnTo>
                  <a:lnTo>
                    <a:pt x="0" y="114188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148435" y="54748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253720" y="687971"/>
              <a:ext cx="168457" cy="185895"/>
            </a:xfrm>
            <a:custGeom>
              <a:avLst/>
              <a:gdLst/>
              <a:ahLst/>
              <a:cxnLst/>
              <a:rect l="0" t="0" r="0" b="0"/>
              <a:pathLst>
                <a:path w="168457" h="185895">
                  <a:moveTo>
                    <a:pt x="0" y="59552"/>
                  </a:moveTo>
                  <a:lnTo>
                    <a:pt x="15619" y="112474"/>
                  </a:lnTo>
                  <a:lnTo>
                    <a:pt x="11430" y="72515"/>
                  </a:lnTo>
                  <a:lnTo>
                    <a:pt x="21974" y="33627"/>
                  </a:lnTo>
                  <a:lnTo>
                    <a:pt x="36672" y="12545"/>
                  </a:lnTo>
                  <a:lnTo>
                    <a:pt x="45505" y="3647"/>
                  </a:lnTo>
                  <a:lnTo>
                    <a:pt x="54903" y="55"/>
                  </a:lnTo>
                  <a:lnTo>
                    <a:pt x="64678" y="0"/>
                  </a:lnTo>
                  <a:lnTo>
                    <a:pt x="95203" y="11101"/>
                  </a:lnTo>
                  <a:lnTo>
                    <a:pt x="105583" y="16723"/>
                  </a:lnTo>
                  <a:lnTo>
                    <a:pt x="120235" y="32328"/>
                  </a:lnTo>
                  <a:lnTo>
                    <a:pt x="155196" y="91520"/>
                  </a:lnTo>
                  <a:lnTo>
                    <a:pt x="162563" y="113534"/>
                  </a:lnTo>
                  <a:lnTo>
                    <a:pt x="167292" y="159556"/>
                  </a:lnTo>
                  <a:lnTo>
                    <a:pt x="168456" y="18589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506404" y="400082"/>
              <a:ext cx="8384" cy="431670"/>
            </a:xfrm>
            <a:custGeom>
              <a:avLst/>
              <a:gdLst/>
              <a:ahLst/>
              <a:cxnLst/>
              <a:rect l="0" t="0" r="0" b="0"/>
              <a:pathLst>
                <a:path w="8384" h="431670">
                  <a:moveTo>
                    <a:pt x="0" y="0"/>
                  </a:moveTo>
                  <a:lnTo>
                    <a:pt x="0" y="52051"/>
                  </a:lnTo>
                  <a:lnTo>
                    <a:pt x="0" y="101990"/>
                  </a:lnTo>
                  <a:lnTo>
                    <a:pt x="0" y="160787"/>
                  </a:lnTo>
                  <a:lnTo>
                    <a:pt x="0" y="220126"/>
                  </a:lnTo>
                  <a:lnTo>
                    <a:pt x="0" y="272803"/>
                  </a:lnTo>
                  <a:lnTo>
                    <a:pt x="7236" y="327628"/>
                  </a:lnTo>
                  <a:lnTo>
                    <a:pt x="8383" y="379005"/>
                  </a:lnTo>
                  <a:lnTo>
                    <a:pt x="0" y="4316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422176" y="558010"/>
              <a:ext cx="178985" cy="21058"/>
            </a:xfrm>
            <a:custGeom>
              <a:avLst/>
              <a:gdLst/>
              <a:ahLst/>
              <a:cxnLst/>
              <a:rect l="0" t="0" r="0" b="0"/>
              <a:pathLst>
                <a:path w="178985" h="21058">
                  <a:moveTo>
                    <a:pt x="178984" y="0"/>
                  </a:moveTo>
                  <a:lnTo>
                    <a:pt x="136293" y="3119"/>
                  </a:lnTo>
                  <a:lnTo>
                    <a:pt x="77875" y="9065"/>
                  </a:lnTo>
                  <a:lnTo>
                    <a:pt x="20235" y="1747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652218" y="590246"/>
              <a:ext cx="245714" cy="270270"/>
            </a:xfrm>
            <a:custGeom>
              <a:avLst/>
              <a:gdLst/>
              <a:ahLst/>
              <a:cxnLst/>
              <a:rect l="0" t="0" r="0" b="0"/>
              <a:pathLst>
                <a:path w="245714" h="270270">
                  <a:moveTo>
                    <a:pt x="180569" y="9878"/>
                  </a:moveTo>
                  <a:lnTo>
                    <a:pt x="153013" y="2642"/>
                  </a:lnTo>
                  <a:lnTo>
                    <a:pt x="96791" y="0"/>
                  </a:lnTo>
                  <a:lnTo>
                    <a:pt x="45867" y="5067"/>
                  </a:lnTo>
                  <a:lnTo>
                    <a:pt x="18345" y="19631"/>
                  </a:lnTo>
                  <a:lnTo>
                    <a:pt x="5914" y="35270"/>
                  </a:lnTo>
                  <a:lnTo>
                    <a:pt x="962" y="44353"/>
                  </a:lnTo>
                  <a:lnTo>
                    <a:pt x="0" y="52749"/>
                  </a:lnTo>
                  <a:lnTo>
                    <a:pt x="5170" y="68316"/>
                  </a:lnTo>
                  <a:lnTo>
                    <a:pt x="21234" y="90234"/>
                  </a:lnTo>
                  <a:lnTo>
                    <a:pt x="46401" y="105957"/>
                  </a:lnTo>
                  <a:lnTo>
                    <a:pt x="69077" y="107952"/>
                  </a:lnTo>
                  <a:lnTo>
                    <a:pt x="108150" y="108737"/>
                  </a:lnTo>
                  <a:lnTo>
                    <a:pt x="168864" y="119483"/>
                  </a:lnTo>
                  <a:lnTo>
                    <a:pt x="208686" y="135030"/>
                  </a:lnTo>
                  <a:lnTo>
                    <a:pt x="225431" y="150899"/>
                  </a:lnTo>
                  <a:lnTo>
                    <a:pt x="241435" y="182683"/>
                  </a:lnTo>
                  <a:lnTo>
                    <a:pt x="245713" y="195271"/>
                  </a:lnTo>
                  <a:lnTo>
                    <a:pt x="244227" y="218617"/>
                  </a:lnTo>
                  <a:lnTo>
                    <a:pt x="240555" y="229756"/>
                  </a:lnTo>
                  <a:lnTo>
                    <a:pt x="227117" y="245252"/>
                  </a:lnTo>
                  <a:lnTo>
                    <a:pt x="208276" y="256038"/>
                  </a:lnTo>
                  <a:lnTo>
                    <a:pt x="171361" y="267518"/>
                  </a:lnTo>
                  <a:lnTo>
                    <a:pt x="130788" y="270269"/>
                  </a:lnTo>
                  <a:lnTo>
                    <a:pt x="78276" y="264431"/>
                  </a:lnTo>
                  <a:lnTo>
                    <a:pt x="43699" y="26256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990715" y="800165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3" name="Freeform 32"/>
          <p:cNvSpPr/>
          <p:nvPr/>
        </p:nvSpPr>
        <p:spPr>
          <a:xfrm>
            <a:off x="2902337" y="1508291"/>
            <a:ext cx="308855" cy="530941"/>
          </a:xfrm>
          <a:custGeom>
            <a:avLst/>
            <a:gdLst/>
            <a:ahLst/>
            <a:cxnLst/>
            <a:rect l="0" t="0" r="0" b="0"/>
            <a:pathLst>
              <a:path w="308855" h="530941">
                <a:moveTo>
                  <a:pt x="45642" y="113097"/>
                </a:moveTo>
                <a:lnTo>
                  <a:pt x="16334" y="166125"/>
                </a:lnTo>
                <a:lnTo>
                  <a:pt x="10895" y="169506"/>
                </a:lnTo>
                <a:lnTo>
                  <a:pt x="6100" y="168251"/>
                </a:lnTo>
                <a:lnTo>
                  <a:pt x="1733" y="163904"/>
                </a:lnTo>
                <a:lnTo>
                  <a:pt x="0" y="143477"/>
                </a:lnTo>
                <a:lnTo>
                  <a:pt x="8420" y="93882"/>
                </a:lnTo>
                <a:lnTo>
                  <a:pt x="23565" y="66590"/>
                </a:lnTo>
                <a:lnTo>
                  <a:pt x="63408" y="22081"/>
                </a:lnTo>
                <a:lnTo>
                  <a:pt x="89900" y="6451"/>
                </a:lnTo>
                <a:lnTo>
                  <a:pt x="125566" y="0"/>
                </a:lnTo>
                <a:lnTo>
                  <a:pt x="149014" y="4730"/>
                </a:lnTo>
                <a:lnTo>
                  <a:pt x="169964" y="15801"/>
                </a:lnTo>
                <a:lnTo>
                  <a:pt x="209860" y="61507"/>
                </a:lnTo>
                <a:lnTo>
                  <a:pt x="242468" y="121569"/>
                </a:lnTo>
                <a:lnTo>
                  <a:pt x="259086" y="176512"/>
                </a:lnTo>
                <a:lnTo>
                  <a:pt x="264472" y="226513"/>
                </a:lnTo>
                <a:lnTo>
                  <a:pt x="266068" y="283962"/>
                </a:lnTo>
                <a:lnTo>
                  <a:pt x="258202" y="344550"/>
                </a:lnTo>
                <a:lnTo>
                  <a:pt x="247573" y="399265"/>
                </a:lnTo>
                <a:lnTo>
                  <a:pt x="223613" y="461389"/>
                </a:lnTo>
                <a:lnTo>
                  <a:pt x="190761" y="502820"/>
                </a:lnTo>
                <a:lnTo>
                  <a:pt x="160780" y="523109"/>
                </a:lnTo>
                <a:lnTo>
                  <a:pt x="124080" y="530940"/>
                </a:lnTo>
                <a:lnTo>
                  <a:pt x="83571" y="522082"/>
                </a:lnTo>
                <a:lnTo>
                  <a:pt x="65229" y="507778"/>
                </a:lnTo>
                <a:lnTo>
                  <a:pt x="48326" y="479994"/>
                </a:lnTo>
                <a:lnTo>
                  <a:pt x="40986" y="458656"/>
                </a:lnTo>
                <a:lnTo>
                  <a:pt x="37723" y="433575"/>
                </a:lnTo>
                <a:lnTo>
                  <a:pt x="42513" y="413070"/>
                </a:lnTo>
                <a:lnTo>
                  <a:pt x="47065" y="404326"/>
                </a:lnTo>
                <a:lnTo>
                  <a:pt x="55950" y="398497"/>
                </a:lnTo>
                <a:lnTo>
                  <a:pt x="95229" y="390292"/>
                </a:lnTo>
                <a:lnTo>
                  <a:pt x="147897" y="390640"/>
                </a:lnTo>
                <a:lnTo>
                  <a:pt x="203170" y="404886"/>
                </a:lnTo>
                <a:lnTo>
                  <a:pt x="254963" y="424762"/>
                </a:lnTo>
                <a:lnTo>
                  <a:pt x="308854" y="450009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7" name="Group 36"/>
          <p:cNvGrpSpPr/>
          <p:nvPr/>
        </p:nvGrpSpPr>
        <p:grpSpPr>
          <a:xfrm>
            <a:off x="3358590" y="1495046"/>
            <a:ext cx="715939" cy="442198"/>
            <a:chOff x="3358590" y="1495046"/>
            <a:chExt cx="715939" cy="442198"/>
          </a:xfrm>
        </p:grpSpPr>
        <p:sp>
          <p:nvSpPr>
            <p:cNvPr id="34" name="Freeform 33"/>
            <p:cNvSpPr/>
            <p:nvPr/>
          </p:nvSpPr>
          <p:spPr>
            <a:xfrm>
              <a:off x="3358590" y="1937243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3557492" y="1499018"/>
              <a:ext cx="286503" cy="435391"/>
            </a:xfrm>
            <a:custGeom>
              <a:avLst/>
              <a:gdLst/>
              <a:ahLst/>
              <a:cxnLst/>
              <a:rect l="0" t="0" r="0" b="0"/>
              <a:pathLst>
                <a:path w="286503" h="435391">
                  <a:moveTo>
                    <a:pt x="64311" y="17085"/>
                  </a:moveTo>
                  <a:lnTo>
                    <a:pt x="4718" y="66583"/>
                  </a:lnTo>
                  <a:lnTo>
                    <a:pt x="1185" y="66462"/>
                  </a:lnTo>
                  <a:lnTo>
                    <a:pt x="0" y="61701"/>
                  </a:lnTo>
                  <a:lnTo>
                    <a:pt x="380" y="53848"/>
                  </a:lnTo>
                  <a:lnTo>
                    <a:pt x="7041" y="38883"/>
                  </a:lnTo>
                  <a:lnTo>
                    <a:pt x="18971" y="24434"/>
                  </a:lnTo>
                  <a:lnTo>
                    <a:pt x="35971" y="10213"/>
                  </a:lnTo>
                  <a:lnTo>
                    <a:pt x="58344" y="2332"/>
                  </a:lnTo>
                  <a:lnTo>
                    <a:pt x="82716" y="0"/>
                  </a:lnTo>
                  <a:lnTo>
                    <a:pt x="137661" y="11051"/>
                  </a:lnTo>
                  <a:lnTo>
                    <a:pt x="163903" y="26476"/>
                  </a:lnTo>
                  <a:lnTo>
                    <a:pt x="176035" y="42316"/>
                  </a:lnTo>
                  <a:lnTo>
                    <a:pt x="180907" y="51453"/>
                  </a:lnTo>
                  <a:lnTo>
                    <a:pt x="183202" y="77204"/>
                  </a:lnTo>
                  <a:lnTo>
                    <a:pt x="179152" y="104636"/>
                  </a:lnTo>
                  <a:lnTo>
                    <a:pt x="163719" y="133233"/>
                  </a:lnTo>
                  <a:lnTo>
                    <a:pt x="134423" y="163857"/>
                  </a:lnTo>
                  <a:lnTo>
                    <a:pt x="125090" y="171085"/>
                  </a:lnTo>
                  <a:lnTo>
                    <a:pt x="122377" y="174734"/>
                  </a:lnTo>
                  <a:lnTo>
                    <a:pt x="124079" y="175997"/>
                  </a:lnTo>
                  <a:lnTo>
                    <a:pt x="135328" y="176620"/>
                  </a:lnTo>
                  <a:lnTo>
                    <a:pt x="161392" y="184717"/>
                  </a:lnTo>
                  <a:lnTo>
                    <a:pt x="212016" y="214433"/>
                  </a:lnTo>
                  <a:lnTo>
                    <a:pt x="237797" y="240505"/>
                  </a:lnTo>
                  <a:lnTo>
                    <a:pt x="274619" y="302585"/>
                  </a:lnTo>
                  <a:lnTo>
                    <a:pt x="281725" y="316213"/>
                  </a:lnTo>
                  <a:lnTo>
                    <a:pt x="286502" y="343833"/>
                  </a:lnTo>
                  <a:lnTo>
                    <a:pt x="283555" y="370537"/>
                  </a:lnTo>
                  <a:lnTo>
                    <a:pt x="274447" y="394103"/>
                  </a:lnTo>
                  <a:lnTo>
                    <a:pt x="256360" y="410037"/>
                  </a:lnTo>
                  <a:lnTo>
                    <a:pt x="206622" y="429797"/>
                  </a:lnTo>
                  <a:lnTo>
                    <a:pt x="144501" y="435390"/>
                  </a:lnTo>
                  <a:lnTo>
                    <a:pt x="92196" y="426443"/>
                  </a:lnTo>
                  <a:lnTo>
                    <a:pt x="64311" y="4171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4053471" y="1495046"/>
              <a:ext cx="21058" cy="389556"/>
            </a:xfrm>
            <a:custGeom>
              <a:avLst/>
              <a:gdLst/>
              <a:ahLst/>
              <a:cxnLst/>
              <a:rect l="0" t="0" r="0" b="0"/>
              <a:pathLst>
                <a:path w="21058" h="389556">
                  <a:moveTo>
                    <a:pt x="21057" y="0"/>
                  </a:moveTo>
                  <a:lnTo>
                    <a:pt x="11992" y="58617"/>
                  </a:lnTo>
                  <a:lnTo>
                    <a:pt x="10818" y="115131"/>
                  </a:lnTo>
                  <a:lnTo>
                    <a:pt x="10614" y="171373"/>
                  </a:lnTo>
                  <a:lnTo>
                    <a:pt x="9384" y="228982"/>
                  </a:lnTo>
                  <a:lnTo>
                    <a:pt x="2200" y="291026"/>
                  </a:lnTo>
                  <a:lnTo>
                    <a:pt x="652" y="343203"/>
                  </a:lnTo>
                  <a:lnTo>
                    <a:pt x="0" y="3895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4579896" y="1410818"/>
            <a:ext cx="3579690" cy="547483"/>
            <a:chOff x="4579896" y="1410818"/>
            <a:chExt cx="3579690" cy="547483"/>
          </a:xfrm>
        </p:grpSpPr>
        <p:sp>
          <p:nvSpPr>
            <p:cNvPr id="38" name="Freeform 37"/>
            <p:cNvSpPr/>
            <p:nvPr/>
          </p:nvSpPr>
          <p:spPr>
            <a:xfrm>
              <a:off x="4664124" y="1547689"/>
              <a:ext cx="21058" cy="189514"/>
            </a:xfrm>
            <a:custGeom>
              <a:avLst/>
              <a:gdLst/>
              <a:ahLst/>
              <a:cxnLst/>
              <a:rect l="0" t="0" r="0" b="0"/>
              <a:pathLst>
                <a:path w="21058" h="189514">
                  <a:moveTo>
                    <a:pt x="0" y="0"/>
                  </a:moveTo>
                  <a:lnTo>
                    <a:pt x="0" y="48930"/>
                  </a:lnTo>
                  <a:lnTo>
                    <a:pt x="5589" y="102472"/>
                  </a:lnTo>
                  <a:lnTo>
                    <a:pt x="18211" y="157557"/>
                  </a:lnTo>
                  <a:lnTo>
                    <a:pt x="21057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4579896" y="1631917"/>
              <a:ext cx="221099" cy="52643"/>
            </a:xfrm>
            <a:custGeom>
              <a:avLst/>
              <a:gdLst/>
              <a:ahLst/>
              <a:cxnLst/>
              <a:rect l="0" t="0" r="0" b="0"/>
              <a:pathLst>
                <a:path w="221099" h="52643">
                  <a:moveTo>
                    <a:pt x="221098" y="0"/>
                  </a:moveTo>
                  <a:lnTo>
                    <a:pt x="204331" y="11178"/>
                  </a:lnTo>
                  <a:lnTo>
                    <a:pt x="151583" y="20275"/>
                  </a:lnTo>
                  <a:lnTo>
                    <a:pt x="98009" y="32124"/>
                  </a:lnTo>
                  <a:lnTo>
                    <a:pt x="36477" y="41968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5253720" y="1463461"/>
              <a:ext cx="31587" cy="421141"/>
            </a:xfrm>
            <a:custGeom>
              <a:avLst/>
              <a:gdLst/>
              <a:ahLst/>
              <a:cxnLst/>
              <a:rect l="0" t="0" r="0" b="0"/>
              <a:pathLst>
                <a:path w="31587" h="421141">
                  <a:moveTo>
                    <a:pt x="0" y="0"/>
                  </a:moveTo>
                  <a:lnTo>
                    <a:pt x="0" y="58617"/>
                  </a:lnTo>
                  <a:lnTo>
                    <a:pt x="0" y="110174"/>
                  </a:lnTo>
                  <a:lnTo>
                    <a:pt x="7236" y="169942"/>
                  </a:lnTo>
                  <a:lnTo>
                    <a:pt x="10723" y="228037"/>
                  </a:lnTo>
                  <a:lnTo>
                    <a:pt x="18669" y="284600"/>
                  </a:lnTo>
                  <a:lnTo>
                    <a:pt x="23469" y="332720"/>
                  </a:lnTo>
                  <a:lnTo>
                    <a:pt x="29180" y="382073"/>
                  </a:lnTo>
                  <a:lnTo>
                    <a:pt x="31586" y="4211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5404030" y="1515192"/>
              <a:ext cx="186603" cy="411524"/>
            </a:xfrm>
            <a:custGeom>
              <a:avLst/>
              <a:gdLst/>
              <a:ahLst/>
              <a:cxnLst/>
              <a:rect l="0" t="0" r="0" b="0"/>
              <a:pathLst>
                <a:path w="186603" h="411524">
                  <a:moveTo>
                    <a:pt x="176073" y="106196"/>
                  </a:moveTo>
                  <a:lnTo>
                    <a:pt x="176073" y="83839"/>
                  </a:lnTo>
                  <a:lnTo>
                    <a:pt x="164895" y="53168"/>
                  </a:lnTo>
                  <a:lnTo>
                    <a:pt x="146765" y="27443"/>
                  </a:lnTo>
                  <a:lnTo>
                    <a:pt x="120986" y="5003"/>
                  </a:lnTo>
                  <a:lnTo>
                    <a:pt x="98168" y="0"/>
                  </a:lnTo>
                  <a:lnTo>
                    <a:pt x="85532" y="304"/>
                  </a:lnTo>
                  <a:lnTo>
                    <a:pt x="62133" y="10000"/>
                  </a:lnTo>
                  <a:lnTo>
                    <a:pt x="32349" y="35190"/>
                  </a:lnTo>
                  <a:lnTo>
                    <a:pt x="17439" y="55920"/>
                  </a:lnTo>
                  <a:lnTo>
                    <a:pt x="3639" y="93899"/>
                  </a:lnTo>
                  <a:lnTo>
                    <a:pt x="0" y="121008"/>
                  </a:lnTo>
                  <a:lnTo>
                    <a:pt x="4622" y="145535"/>
                  </a:lnTo>
                  <a:lnTo>
                    <a:pt x="20378" y="175954"/>
                  </a:lnTo>
                  <a:lnTo>
                    <a:pt x="34346" y="191012"/>
                  </a:lnTo>
                  <a:lnTo>
                    <a:pt x="52252" y="201604"/>
                  </a:lnTo>
                  <a:lnTo>
                    <a:pt x="71909" y="203972"/>
                  </a:lnTo>
                  <a:lnTo>
                    <a:pt x="93513" y="199955"/>
                  </a:lnTo>
                  <a:lnTo>
                    <a:pt x="118713" y="190371"/>
                  </a:lnTo>
                  <a:lnTo>
                    <a:pt x="139271" y="175192"/>
                  </a:lnTo>
                  <a:lnTo>
                    <a:pt x="155038" y="156748"/>
                  </a:lnTo>
                  <a:lnTo>
                    <a:pt x="165944" y="136853"/>
                  </a:lnTo>
                  <a:lnTo>
                    <a:pt x="169321" y="134823"/>
                  </a:lnTo>
                  <a:lnTo>
                    <a:pt x="171572" y="138149"/>
                  </a:lnTo>
                  <a:lnTo>
                    <a:pt x="175480" y="189736"/>
                  </a:lnTo>
                  <a:lnTo>
                    <a:pt x="181584" y="251887"/>
                  </a:lnTo>
                  <a:lnTo>
                    <a:pt x="185611" y="311013"/>
                  </a:lnTo>
                  <a:lnTo>
                    <a:pt x="186406" y="368965"/>
                  </a:lnTo>
                  <a:lnTo>
                    <a:pt x="186602" y="41152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5716974" y="1895129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0" y="0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5864373" y="1547689"/>
              <a:ext cx="31586" cy="410612"/>
            </a:xfrm>
            <a:custGeom>
              <a:avLst/>
              <a:gdLst/>
              <a:ahLst/>
              <a:cxnLst/>
              <a:rect l="0" t="0" r="0" b="0"/>
              <a:pathLst>
                <a:path w="31586" h="410612">
                  <a:moveTo>
                    <a:pt x="0" y="0"/>
                  </a:moveTo>
                  <a:lnTo>
                    <a:pt x="0" y="48930"/>
                  </a:lnTo>
                  <a:lnTo>
                    <a:pt x="5589" y="102472"/>
                  </a:lnTo>
                  <a:lnTo>
                    <a:pt x="9065" y="152804"/>
                  </a:lnTo>
                  <a:lnTo>
                    <a:pt x="10095" y="212171"/>
                  </a:lnTo>
                  <a:lnTo>
                    <a:pt x="17678" y="272237"/>
                  </a:lnTo>
                  <a:lnTo>
                    <a:pt x="23509" y="331762"/>
                  </a:lnTo>
                  <a:lnTo>
                    <a:pt x="30521" y="392602"/>
                  </a:lnTo>
                  <a:lnTo>
                    <a:pt x="31585" y="4106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6253927" y="1631917"/>
              <a:ext cx="10530" cy="189514"/>
            </a:xfrm>
            <a:custGeom>
              <a:avLst/>
              <a:gdLst/>
              <a:ahLst/>
              <a:cxnLst/>
              <a:rect l="0" t="0" r="0" b="0"/>
              <a:pathLst>
                <a:path w="10530" h="189514">
                  <a:moveTo>
                    <a:pt x="10529" y="0"/>
                  </a:moveTo>
                  <a:lnTo>
                    <a:pt x="10529" y="58617"/>
                  </a:lnTo>
                  <a:lnTo>
                    <a:pt x="2195" y="118333"/>
                  </a:lnTo>
                  <a:lnTo>
                    <a:pt x="650" y="155554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6169699" y="1737202"/>
              <a:ext cx="168457" cy="31586"/>
            </a:xfrm>
            <a:custGeom>
              <a:avLst/>
              <a:gdLst/>
              <a:ahLst/>
              <a:cxnLst/>
              <a:rect l="0" t="0" r="0" b="0"/>
              <a:pathLst>
                <a:path w="168457" h="31586">
                  <a:moveTo>
                    <a:pt x="168456" y="0"/>
                  </a:moveTo>
                  <a:lnTo>
                    <a:pt x="140900" y="7235"/>
                  </a:lnTo>
                  <a:lnTo>
                    <a:pt x="87797" y="12997"/>
                  </a:lnTo>
                  <a:lnTo>
                    <a:pt x="27159" y="27231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6685595" y="1410818"/>
              <a:ext cx="10401" cy="463255"/>
            </a:xfrm>
            <a:custGeom>
              <a:avLst/>
              <a:gdLst/>
              <a:ahLst/>
              <a:cxnLst/>
              <a:rect l="0" t="0" r="0" b="0"/>
              <a:pathLst>
                <a:path w="10401" h="463255">
                  <a:moveTo>
                    <a:pt x="0" y="0"/>
                  </a:moveTo>
                  <a:lnTo>
                    <a:pt x="0" y="51603"/>
                  </a:lnTo>
                  <a:lnTo>
                    <a:pt x="0" y="113816"/>
                  </a:lnTo>
                  <a:lnTo>
                    <a:pt x="1170" y="170334"/>
                  </a:lnTo>
                  <a:lnTo>
                    <a:pt x="7236" y="222955"/>
                  </a:lnTo>
                  <a:lnTo>
                    <a:pt x="9879" y="286369"/>
                  </a:lnTo>
                  <a:lnTo>
                    <a:pt x="10400" y="349285"/>
                  </a:lnTo>
                  <a:lnTo>
                    <a:pt x="4902" y="403749"/>
                  </a:lnTo>
                  <a:lnTo>
                    <a:pt x="0" y="4632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6906694" y="1831958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7177202" y="1415030"/>
              <a:ext cx="182218" cy="479831"/>
            </a:xfrm>
            <a:custGeom>
              <a:avLst/>
              <a:gdLst/>
              <a:ahLst/>
              <a:cxnLst/>
              <a:rect l="0" t="0" r="0" b="0"/>
              <a:pathLst>
                <a:path w="182218" h="479831">
                  <a:moveTo>
                    <a:pt x="182217" y="111602"/>
                  </a:moveTo>
                  <a:lnTo>
                    <a:pt x="158171" y="129582"/>
                  </a:lnTo>
                  <a:lnTo>
                    <a:pt x="136748" y="158263"/>
                  </a:lnTo>
                  <a:lnTo>
                    <a:pt x="111668" y="212933"/>
                  </a:lnTo>
                  <a:lnTo>
                    <a:pt x="89513" y="269398"/>
                  </a:lnTo>
                  <a:lnTo>
                    <a:pt x="62607" y="321236"/>
                  </a:lnTo>
                  <a:lnTo>
                    <a:pt x="33350" y="383602"/>
                  </a:lnTo>
                  <a:lnTo>
                    <a:pt x="21385" y="416412"/>
                  </a:lnTo>
                  <a:lnTo>
                    <a:pt x="21610" y="453950"/>
                  </a:lnTo>
                  <a:lnTo>
                    <a:pt x="26013" y="463836"/>
                  </a:lnTo>
                  <a:lnTo>
                    <a:pt x="40264" y="477940"/>
                  </a:lnTo>
                  <a:lnTo>
                    <a:pt x="47807" y="479830"/>
                  </a:lnTo>
                  <a:lnTo>
                    <a:pt x="55176" y="478750"/>
                  </a:lnTo>
                  <a:lnTo>
                    <a:pt x="70772" y="470141"/>
                  </a:lnTo>
                  <a:lnTo>
                    <a:pt x="98114" y="444393"/>
                  </a:lnTo>
                  <a:lnTo>
                    <a:pt x="136148" y="386418"/>
                  </a:lnTo>
                  <a:lnTo>
                    <a:pt x="151929" y="348486"/>
                  </a:lnTo>
                  <a:lnTo>
                    <a:pt x="152836" y="302022"/>
                  </a:lnTo>
                  <a:lnTo>
                    <a:pt x="142253" y="274612"/>
                  </a:lnTo>
                  <a:lnTo>
                    <a:pt x="116563" y="242569"/>
                  </a:lnTo>
                  <a:lnTo>
                    <a:pt x="60012" y="203458"/>
                  </a:lnTo>
                  <a:lnTo>
                    <a:pt x="18278" y="167834"/>
                  </a:lnTo>
                  <a:lnTo>
                    <a:pt x="2102" y="141131"/>
                  </a:lnTo>
                  <a:lnTo>
                    <a:pt x="0" y="121216"/>
                  </a:lnTo>
                  <a:lnTo>
                    <a:pt x="4136" y="100667"/>
                  </a:lnTo>
                  <a:lnTo>
                    <a:pt x="19618" y="70537"/>
                  </a:lnTo>
                  <a:lnTo>
                    <a:pt x="40193" y="46272"/>
                  </a:lnTo>
                  <a:lnTo>
                    <a:pt x="82579" y="10004"/>
                  </a:lnTo>
                  <a:lnTo>
                    <a:pt x="103619" y="2106"/>
                  </a:lnTo>
                  <a:lnTo>
                    <a:pt x="115780" y="0"/>
                  </a:lnTo>
                  <a:lnTo>
                    <a:pt x="135533" y="3899"/>
                  </a:lnTo>
                  <a:lnTo>
                    <a:pt x="159805" y="19248"/>
                  </a:lnTo>
                  <a:lnTo>
                    <a:pt x="167276" y="25466"/>
                  </a:lnTo>
                  <a:lnTo>
                    <a:pt x="175577" y="47973"/>
                  </a:lnTo>
                  <a:lnTo>
                    <a:pt x="177130" y="90409"/>
                  </a:lnTo>
                  <a:lnTo>
                    <a:pt x="171689" y="15371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7511791" y="1426428"/>
              <a:ext cx="184541" cy="435175"/>
            </a:xfrm>
            <a:custGeom>
              <a:avLst/>
              <a:gdLst/>
              <a:ahLst/>
              <a:cxnLst/>
              <a:rect l="0" t="0" r="0" b="0"/>
              <a:pathLst>
                <a:path w="184541" h="435175">
                  <a:moveTo>
                    <a:pt x="184540" y="110732"/>
                  </a:moveTo>
                  <a:lnTo>
                    <a:pt x="155232" y="145630"/>
                  </a:lnTo>
                  <a:lnTo>
                    <a:pt x="121207" y="206849"/>
                  </a:lnTo>
                  <a:lnTo>
                    <a:pt x="93488" y="269792"/>
                  </a:lnTo>
                  <a:lnTo>
                    <a:pt x="71191" y="330321"/>
                  </a:lnTo>
                  <a:lnTo>
                    <a:pt x="60765" y="387685"/>
                  </a:lnTo>
                  <a:lnTo>
                    <a:pt x="64548" y="424419"/>
                  </a:lnTo>
                  <a:lnTo>
                    <a:pt x="69450" y="430991"/>
                  </a:lnTo>
                  <a:lnTo>
                    <a:pt x="76228" y="434203"/>
                  </a:lnTo>
                  <a:lnTo>
                    <a:pt x="84256" y="435174"/>
                  </a:lnTo>
                  <a:lnTo>
                    <a:pt x="102535" y="430013"/>
                  </a:lnTo>
                  <a:lnTo>
                    <a:pt x="129437" y="413954"/>
                  </a:lnTo>
                  <a:lnTo>
                    <a:pt x="137276" y="407637"/>
                  </a:lnTo>
                  <a:lnTo>
                    <a:pt x="145987" y="385019"/>
                  </a:lnTo>
                  <a:lnTo>
                    <a:pt x="147770" y="339401"/>
                  </a:lnTo>
                  <a:lnTo>
                    <a:pt x="137893" y="282763"/>
                  </a:lnTo>
                  <a:lnTo>
                    <a:pt x="122495" y="254251"/>
                  </a:lnTo>
                  <a:lnTo>
                    <a:pt x="66053" y="202163"/>
                  </a:lnTo>
                  <a:lnTo>
                    <a:pt x="9098" y="140245"/>
                  </a:lnTo>
                  <a:lnTo>
                    <a:pt x="1281" y="114100"/>
                  </a:lnTo>
                  <a:lnTo>
                    <a:pt x="0" y="72736"/>
                  </a:lnTo>
                  <a:lnTo>
                    <a:pt x="5426" y="50561"/>
                  </a:lnTo>
                  <a:lnTo>
                    <a:pt x="15637" y="32907"/>
                  </a:lnTo>
                  <a:lnTo>
                    <a:pt x="40128" y="9814"/>
                  </a:lnTo>
                  <a:lnTo>
                    <a:pt x="65765" y="1539"/>
                  </a:lnTo>
                  <a:lnTo>
                    <a:pt x="106843" y="0"/>
                  </a:lnTo>
                  <a:lnTo>
                    <a:pt x="118705" y="1816"/>
                  </a:lnTo>
                  <a:lnTo>
                    <a:pt x="127782" y="7705"/>
                  </a:lnTo>
                  <a:lnTo>
                    <a:pt x="140987" y="26728"/>
                  </a:lnTo>
                  <a:lnTo>
                    <a:pt x="144516" y="47660"/>
                  </a:lnTo>
                  <a:lnTo>
                    <a:pt x="134276" y="104502"/>
                  </a:lnTo>
                  <a:lnTo>
                    <a:pt x="131898" y="12126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7812145" y="1470633"/>
              <a:ext cx="347441" cy="425210"/>
            </a:xfrm>
            <a:custGeom>
              <a:avLst/>
              <a:gdLst/>
              <a:ahLst/>
              <a:cxnLst/>
              <a:rect l="0" t="0" r="0" b="0"/>
              <a:pathLst>
                <a:path w="347441" h="425210">
                  <a:moveTo>
                    <a:pt x="0" y="77056"/>
                  </a:moveTo>
                  <a:lnTo>
                    <a:pt x="9575" y="53009"/>
                  </a:lnTo>
                  <a:lnTo>
                    <a:pt x="39403" y="17463"/>
                  </a:lnTo>
                  <a:lnTo>
                    <a:pt x="71076" y="1947"/>
                  </a:lnTo>
                  <a:lnTo>
                    <a:pt x="93591" y="0"/>
                  </a:lnTo>
                  <a:lnTo>
                    <a:pt x="136641" y="8282"/>
                  </a:lnTo>
                  <a:lnTo>
                    <a:pt x="154706" y="20753"/>
                  </a:lnTo>
                  <a:lnTo>
                    <a:pt x="192598" y="68602"/>
                  </a:lnTo>
                  <a:lnTo>
                    <a:pt x="211614" y="107956"/>
                  </a:lnTo>
                  <a:lnTo>
                    <a:pt x="218288" y="156141"/>
                  </a:lnTo>
                  <a:lnTo>
                    <a:pt x="219096" y="207463"/>
                  </a:lnTo>
                  <a:lnTo>
                    <a:pt x="211276" y="259715"/>
                  </a:lnTo>
                  <a:lnTo>
                    <a:pt x="194661" y="308732"/>
                  </a:lnTo>
                  <a:lnTo>
                    <a:pt x="161190" y="367152"/>
                  </a:lnTo>
                  <a:lnTo>
                    <a:pt x="141050" y="387702"/>
                  </a:lnTo>
                  <a:lnTo>
                    <a:pt x="95582" y="419958"/>
                  </a:lnTo>
                  <a:lnTo>
                    <a:pt x="74067" y="425209"/>
                  </a:lnTo>
                  <a:lnTo>
                    <a:pt x="52805" y="422473"/>
                  </a:lnTo>
                  <a:lnTo>
                    <a:pt x="31658" y="413458"/>
                  </a:lnTo>
                  <a:lnTo>
                    <a:pt x="24615" y="405439"/>
                  </a:lnTo>
                  <a:lnTo>
                    <a:pt x="16789" y="384051"/>
                  </a:lnTo>
                  <a:lnTo>
                    <a:pt x="17042" y="374136"/>
                  </a:lnTo>
                  <a:lnTo>
                    <a:pt x="23561" y="356880"/>
                  </a:lnTo>
                  <a:lnTo>
                    <a:pt x="40387" y="334012"/>
                  </a:lnTo>
                  <a:lnTo>
                    <a:pt x="65778" y="312418"/>
                  </a:lnTo>
                  <a:lnTo>
                    <a:pt x="101118" y="296791"/>
                  </a:lnTo>
                  <a:lnTo>
                    <a:pt x="141225" y="290341"/>
                  </a:lnTo>
                  <a:lnTo>
                    <a:pt x="177155" y="294019"/>
                  </a:lnTo>
                  <a:lnTo>
                    <a:pt x="235208" y="314148"/>
                  </a:lnTo>
                  <a:lnTo>
                    <a:pt x="297481" y="354478"/>
                  </a:lnTo>
                  <a:lnTo>
                    <a:pt x="347440" y="3929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6" name="Group 55"/>
          <p:cNvGrpSpPr/>
          <p:nvPr/>
        </p:nvGrpSpPr>
        <p:grpSpPr>
          <a:xfrm>
            <a:off x="1544863" y="2463668"/>
            <a:ext cx="887220" cy="515897"/>
            <a:chOff x="1544863" y="2463668"/>
            <a:chExt cx="887220" cy="515897"/>
          </a:xfrm>
        </p:grpSpPr>
        <p:sp>
          <p:nvSpPr>
            <p:cNvPr id="52" name="Freeform 51"/>
            <p:cNvSpPr/>
            <p:nvPr/>
          </p:nvSpPr>
          <p:spPr>
            <a:xfrm>
              <a:off x="1544863" y="2463668"/>
              <a:ext cx="192340" cy="427475"/>
            </a:xfrm>
            <a:custGeom>
              <a:avLst/>
              <a:gdLst/>
              <a:ahLst/>
              <a:cxnLst/>
              <a:rect l="0" t="0" r="0" b="0"/>
              <a:pathLst>
                <a:path w="192340" h="427475">
                  <a:moveTo>
                    <a:pt x="23883" y="0"/>
                  </a:moveTo>
                  <a:lnTo>
                    <a:pt x="14818" y="58617"/>
                  </a:lnTo>
                  <a:lnTo>
                    <a:pt x="7766" y="79084"/>
                  </a:lnTo>
                  <a:lnTo>
                    <a:pt x="2609" y="87818"/>
                  </a:lnTo>
                  <a:lnTo>
                    <a:pt x="342" y="90131"/>
                  </a:lnTo>
                  <a:lnTo>
                    <a:pt x="0" y="88163"/>
                  </a:lnTo>
                  <a:lnTo>
                    <a:pt x="3910" y="76618"/>
                  </a:lnTo>
                  <a:lnTo>
                    <a:pt x="31969" y="36173"/>
                  </a:lnTo>
                  <a:lnTo>
                    <a:pt x="57864" y="19946"/>
                  </a:lnTo>
                  <a:lnTo>
                    <a:pt x="87763" y="7730"/>
                  </a:lnTo>
                  <a:lnTo>
                    <a:pt x="98055" y="7493"/>
                  </a:lnTo>
                  <a:lnTo>
                    <a:pt x="118849" y="13469"/>
                  </a:lnTo>
                  <a:lnTo>
                    <a:pt x="136670" y="27043"/>
                  </a:lnTo>
                  <a:lnTo>
                    <a:pt x="151219" y="44775"/>
                  </a:lnTo>
                  <a:lnTo>
                    <a:pt x="173998" y="95107"/>
                  </a:lnTo>
                  <a:lnTo>
                    <a:pt x="181437" y="152581"/>
                  </a:lnTo>
                  <a:lnTo>
                    <a:pt x="189839" y="210207"/>
                  </a:lnTo>
                  <a:lnTo>
                    <a:pt x="191845" y="272240"/>
                  </a:lnTo>
                  <a:lnTo>
                    <a:pt x="182666" y="332413"/>
                  </a:lnTo>
                  <a:lnTo>
                    <a:pt x="164776" y="372883"/>
                  </a:lnTo>
                  <a:lnTo>
                    <a:pt x="123372" y="416359"/>
                  </a:lnTo>
                  <a:lnTo>
                    <a:pt x="102415" y="424864"/>
                  </a:lnTo>
                  <a:lnTo>
                    <a:pt x="78673" y="427474"/>
                  </a:lnTo>
                  <a:lnTo>
                    <a:pt x="56423" y="424735"/>
                  </a:lnTo>
                  <a:lnTo>
                    <a:pt x="37955" y="416499"/>
                  </a:lnTo>
                  <a:lnTo>
                    <a:pt x="29755" y="411027"/>
                  </a:lnTo>
                  <a:lnTo>
                    <a:pt x="24288" y="402699"/>
                  </a:lnTo>
                  <a:lnTo>
                    <a:pt x="18214" y="380969"/>
                  </a:lnTo>
                  <a:lnTo>
                    <a:pt x="20383" y="348016"/>
                  </a:lnTo>
                  <a:lnTo>
                    <a:pt x="25059" y="339635"/>
                  </a:lnTo>
                  <a:lnTo>
                    <a:pt x="39613" y="327204"/>
                  </a:lnTo>
                  <a:lnTo>
                    <a:pt x="60900" y="320899"/>
                  </a:lnTo>
                  <a:lnTo>
                    <a:pt x="73127" y="319217"/>
                  </a:lnTo>
                  <a:lnTo>
                    <a:pt x="96072" y="323589"/>
                  </a:lnTo>
                  <a:lnTo>
                    <a:pt x="157501" y="350315"/>
                  </a:lnTo>
                  <a:lnTo>
                    <a:pt x="192339" y="379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1905658" y="2905865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2042528" y="2581812"/>
              <a:ext cx="234394" cy="331005"/>
            </a:xfrm>
            <a:custGeom>
              <a:avLst/>
              <a:gdLst/>
              <a:ahLst/>
              <a:cxnLst/>
              <a:rect l="0" t="0" r="0" b="0"/>
              <a:pathLst>
                <a:path w="234394" h="331005">
                  <a:moveTo>
                    <a:pt x="0" y="29255"/>
                  </a:moveTo>
                  <a:lnTo>
                    <a:pt x="43963" y="5536"/>
                  </a:lnTo>
                  <a:lnTo>
                    <a:pt x="79837" y="0"/>
                  </a:lnTo>
                  <a:lnTo>
                    <a:pt x="100214" y="4944"/>
                  </a:lnTo>
                  <a:lnTo>
                    <a:pt x="146948" y="34892"/>
                  </a:lnTo>
                  <a:lnTo>
                    <a:pt x="163186" y="52817"/>
                  </a:lnTo>
                  <a:lnTo>
                    <a:pt x="167283" y="62511"/>
                  </a:lnTo>
                  <a:lnTo>
                    <a:pt x="168714" y="82640"/>
                  </a:lnTo>
                  <a:lnTo>
                    <a:pt x="162332" y="100165"/>
                  </a:lnTo>
                  <a:lnTo>
                    <a:pt x="139170" y="130479"/>
                  </a:lnTo>
                  <a:lnTo>
                    <a:pt x="110679" y="148252"/>
                  </a:lnTo>
                  <a:lnTo>
                    <a:pt x="112390" y="148361"/>
                  </a:lnTo>
                  <a:lnTo>
                    <a:pt x="117041" y="147263"/>
                  </a:lnTo>
                  <a:lnTo>
                    <a:pt x="145943" y="151308"/>
                  </a:lnTo>
                  <a:lnTo>
                    <a:pt x="164689" y="159930"/>
                  </a:lnTo>
                  <a:lnTo>
                    <a:pt x="209121" y="192432"/>
                  </a:lnTo>
                  <a:lnTo>
                    <a:pt x="229954" y="230333"/>
                  </a:lnTo>
                  <a:lnTo>
                    <a:pt x="234021" y="240516"/>
                  </a:lnTo>
                  <a:lnTo>
                    <a:pt x="234393" y="249645"/>
                  </a:lnTo>
                  <a:lnTo>
                    <a:pt x="217722" y="299581"/>
                  </a:lnTo>
                  <a:lnTo>
                    <a:pt x="211828" y="308908"/>
                  </a:lnTo>
                  <a:lnTo>
                    <a:pt x="195921" y="322391"/>
                  </a:lnTo>
                  <a:lnTo>
                    <a:pt x="174034" y="329163"/>
                  </a:lnTo>
                  <a:lnTo>
                    <a:pt x="149878" y="331004"/>
                  </a:lnTo>
                  <a:lnTo>
                    <a:pt x="127444" y="327922"/>
                  </a:lnTo>
                  <a:lnTo>
                    <a:pt x="108894" y="319533"/>
                  </a:lnTo>
                  <a:lnTo>
                    <a:pt x="84228" y="3029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2416340" y="2621595"/>
              <a:ext cx="15743" cy="357970"/>
            </a:xfrm>
            <a:custGeom>
              <a:avLst/>
              <a:gdLst/>
              <a:ahLst/>
              <a:cxnLst/>
              <a:rect l="0" t="0" r="0" b="0"/>
              <a:pathLst>
                <a:path w="15743" h="357970">
                  <a:moveTo>
                    <a:pt x="5214" y="0"/>
                  </a:moveTo>
                  <a:lnTo>
                    <a:pt x="2094" y="57265"/>
                  </a:lnTo>
                  <a:lnTo>
                    <a:pt x="0" y="100416"/>
                  </a:lnTo>
                  <a:lnTo>
                    <a:pt x="6789" y="147906"/>
                  </a:lnTo>
                  <a:lnTo>
                    <a:pt x="9970" y="201362"/>
                  </a:lnTo>
                  <a:lnTo>
                    <a:pt x="9743" y="245667"/>
                  </a:lnTo>
                  <a:lnTo>
                    <a:pt x="14557" y="307450"/>
                  </a:lnTo>
                  <a:lnTo>
                    <a:pt x="15742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0" name="Group 69"/>
          <p:cNvGrpSpPr/>
          <p:nvPr/>
        </p:nvGrpSpPr>
        <p:grpSpPr>
          <a:xfrm>
            <a:off x="800165" y="3082358"/>
            <a:ext cx="2611069" cy="960586"/>
            <a:chOff x="800165" y="3082358"/>
            <a:chExt cx="2611069" cy="960586"/>
          </a:xfrm>
        </p:grpSpPr>
        <p:sp>
          <p:nvSpPr>
            <p:cNvPr id="57" name="Freeform 56"/>
            <p:cNvSpPr/>
            <p:nvPr/>
          </p:nvSpPr>
          <p:spPr>
            <a:xfrm>
              <a:off x="1389761" y="3095378"/>
              <a:ext cx="10530" cy="284270"/>
            </a:xfrm>
            <a:custGeom>
              <a:avLst/>
              <a:gdLst/>
              <a:ahLst/>
              <a:cxnLst/>
              <a:rect l="0" t="0" r="0" b="0"/>
              <a:pathLst>
                <a:path w="10530" h="284270">
                  <a:moveTo>
                    <a:pt x="0" y="0"/>
                  </a:moveTo>
                  <a:lnTo>
                    <a:pt x="0" y="58617"/>
                  </a:lnTo>
                  <a:lnTo>
                    <a:pt x="7236" y="112791"/>
                  </a:lnTo>
                  <a:lnTo>
                    <a:pt x="9878" y="171672"/>
                  </a:lnTo>
                  <a:lnTo>
                    <a:pt x="10400" y="233692"/>
                  </a:lnTo>
                  <a:lnTo>
                    <a:pt x="10529" y="2842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1575578" y="3082358"/>
              <a:ext cx="161625" cy="370990"/>
            </a:xfrm>
            <a:custGeom>
              <a:avLst/>
              <a:gdLst/>
              <a:ahLst/>
              <a:cxnLst/>
              <a:rect l="0" t="0" r="0" b="0"/>
              <a:pathLst>
                <a:path w="161625" h="370990">
                  <a:moveTo>
                    <a:pt x="140566" y="76191"/>
                  </a:moveTo>
                  <a:lnTo>
                    <a:pt x="140566" y="53834"/>
                  </a:lnTo>
                  <a:lnTo>
                    <a:pt x="129388" y="23163"/>
                  </a:lnTo>
                  <a:lnTo>
                    <a:pt x="114542" y="8559"/>
                  </a:lnTo>
                  <a:lnTo>
                    <a:pt x="105669" y="3027"/>
                  </a:lnTo>
                  <a:lnTo>
                    <a:pt x="83333" y="0"/>
                  </a:lnTo>
                  <a:lnTo>
                    <a:pt x="58977" y="3724"/>
                  </a:lnTo>
                  <a:lnTo>
                    <a:pt x="36454" y="13178"/>
                  </a:lnTo>
                  <a:lnTo>
                    <a:pt x="20985" y="28298"/>
                  </a:lnTo>
                  <a:lnTo>
                    <a:pt x="1522" y="66600"/>
                  </a:lnTo>
                  <a:lnTo>
                    <a:pt x="0" y="90256"/>
                  </a:lnTo>
                  <a:lnTo>
                    <a:pt x="8555" y="137981"/>
                  </a:lnTo>
                  <a:lnTo>
                    <a:pt x="13955" y="146630"/>
                  </a:lnTo>
                  <a:lnTo>
                    <a:pt x="29312" y="159360"/>
                  </a:lnTo>
                  <a:lnTo>
                    <a:pt x="50956" y="165797"/>
                  </a:lnTo>
                  <a:lnTo>
                    <a:pt x="63279" y="167514"/>
                  </a:lnTo>
                  <a:lnTo>
                    <a:pt x="73834" y="165149"/>
                  </a:lnTo>
                  <a:lnTo>
                    <a:pt x="91800" y="153162"/>
                  </a:lnTo>
                  <a:lnTo>
                    <a:pt x="127716" y="102200"/>
                  </a:lnTo>
                  <a:lnTo>
                    <a:pt x="131999" y="101719"/>
                  </a:lnTo>
                  <a:lnTo>
                    <a:pt x="134855" y="106078"/>
                  </a:lnTo>
                  <a:lnTo>
                    <a:pt x="147050" y="167864"/>
                  </a:lnTo>
                  <a:lnTo>
                    <a:pt x="149896" y="216567"/>
                  </a:lnTo>
                  <a:lnTo>
                    <a:pt x="150858" y="275538"/>
                  </a:lnTo>
                  <a:lnTo>
                    <a:pt x="158299" y="336755"/>
                  </a:lnTo>
                  <a:lnTo>
                    <a:pt x="161624" y="3709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1947772" y="3379647"/>
              <a:ext cx="21058" cy="31587"/>
            </a:xfrm>
            <a:custGeom>
              <a:avLst/>
              <a:gdLst/>
              <a:ahLst/>
              <a:cxnLst/>
              <a:rect l="0" t="0" r="0" b="0"/>
              <a:pathLst>
                <a:path w="21058" h="31587">
                  <a:moveTo>
                    <a:pt x="21057" y="0"/>
                  </a:move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2189927" y="3095378"/>
              <a:ext cx="21058" cy="305327"/>
            </a:xfrm>
            <a:custGeom>
              <a:avLst/>
              <a:gdLst/>
              <a:ahLst/>
              <a:cxnLst/>
              <a:rect l="0" t="0" r="0" b="0"/>
              <a:pathLst>
                <a:path w="21058" h="305327">
                  <a:moveTo>
                    <a:pt x="0" y="0"/>
                  </a:moveTo>
                  <a:lnTo>
                    <a:pt x="0" y="58617"/>
                  </a:lnTo>
                  <a:lnTo>
                    <a:pt x="8333" y="121453"/>
                  </a:lnTo>
                  <a:lnTo>
                    <a:pt x="10095" y="181528"/>
                  </a:lnTo>
                  <a:lnTo>
                    <a:pt x="18805" y="244223"/>
                  </a:lnTo>
                  <a:lnTo>
                    <a:pt x="21057" y="3053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1726673" y="3527046"/>
              <a:ext cx="31587" cy="400084"/>
            </a:xfrm>
            <a:custGeom>
              <a:avLst/>
              <a:gdLst/>
              <a:ahLst/>
              <a:cxnLst/>
              <a:rect l="0" t="0" r="0" b="0"/>
              <a:pathLst>
                <a:path w="31587" h="400084">
                  <a:moveTo>
                    <a:pt x="0" y="0"/>
                  </a:moveTo>
                  <a:lnTo>
                    <a:pt x="0" y="58617"/>
                  </a:lnTo>
                  <a:lnTo>
                    <a:pt x="7236" y="112791"/>
                  </a:lnTo>
                  <a:lnTo>
                    <a:pt x="12998" y="171672"/>
                  </a:lnTo>
                  <a:lnTo>
                    <a:pt x="19465" y="233693"/>
                  </a:lnTo>
                  <a:lnTo>
                    <a:pt x="20586" y="282412"/>
                  </a:lnTo>
                  <a:lnTo>
                    <a:pt x="22134" y="341701"/>
                  </a:lnTo>
                  <a:lnTo>
                    <a:pt x="31586" y="4000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2000414" y="3874487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2000414" y="388501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2171578" y="3553257"/>
              <a:ext cx="173464" cy="352814"/>
            </a:xfrm>
            <a:custGeom>
              <a:avLst/>
              <a:gdLst/>
              <a:ahLst/>
              <a:cxnLst/>
              <a:rect l="0" t="0" r="0" b="0"/>
              <a:pathLst>
                <a:path w="173464" h="352814">
                  <a:moveTo>
                    <a:pt x="165748" y="110660"/>
                  </a:moveTo>
                  <a:lnTo>
                    <a:pt x="141702" y="128641"/>
                  </a:lnTo>
                  <a:lnTo>
                    <a:pt x="100283" y="185014"/>
                  </a:lnTo>
                  <a:lnTo>
                    <a:pt x="78633" y="242677"/>
                  </a:lnTo>
                  <a:lnTo>
                    <a:pt x="73256" y="283267"/>
                  </a:lnTo>
                  <a:lnTo>
                    <a:pt x="78237" y="307867"/>
                  </a:lnTo>
                  <a:lnTo>
                    <a:pt x="94195" y="338327"/>
                  </a:lnTo>
                  <a:lnTo>
                    <a:pt x="100499" y="346666"/>
                  </a:lnTo>
                  <a:lnTo>
                    <a:pt x="108210" y="351055"/>
                  </a:lnTo>
                  <a:lnTo>
                    <a:pt x="126138" y="352813"/>
                  </a:lnTo>
                  <a:lnTo>
                    <a:pt x="134662" y="349304"/>
                  </a:lnTo>
                  <a:lnTo>
                    <a:pt x="150372" y="336047"/>
                  </a:lnTo>
                  <a:lnTo>
                    <a:pt x="166781" y="308852"/>
                  </a:lnTo>
                  <a:lnTo>
                    <a:pt x="173463" y="267390"/>
                  </a:lnTo>
                  <a:lnTo>
                    <a:pt x="168787" y="241148"/>
                  </a:lnTo>
                  <a:lnTo>
                    <a:pt x="157740" y="218958"/>
                  </a:lnTo>
                  <a:lnTo>
                    <a:pt x="117640" y="178199"/>
                  </a:lnTo>
                  <a:lnTo>
                    <a:pt x="57989" y="137810"/>
                  </a:lnTo>
                  <a:lnTo>
                    <a:pt x="16100" y="95371"/>
                  </a:lnTo>
                  <a:lnTo>
                    <a:pt x="6431" y="76959"/>
                  </a:lnTo>
                  <a:lnTo>
                    <a:pt x="0" y="41273"/>
                  </a:lnTo>
                  <a:lnTo>
                    <a:pt x="4735" y="20939"/>
                  </a:lnTo>
                  <a:lnTo>
                    <a:pt x="9273" y="12242"/>
                  </a:lnTo>
                  <a:lnTo>
                    <a:pt x="16978" y="6443"/>
                  </a:lnTo>
                  <a:lnTo>
                    <a:pt x="38017" y="0"/>
                  </a:lnTo>
                  <a:lnTo>
                    <a:pt x="70580" y="1963"/>
                  </a:lnTo>
                  <a:lnTo>
                    <a:pt x="111854" y="14276"/>
                  </a:lnTo>
                  <a:lnTo>
                    <a:pt x="128537" y="25319"/>
                  </a:lnTo>
                  <a:lnTo>
                    <a:pt x="133922" y="33879"/>
                  </a:lnTo>
                  <a:lnTo>
                    <a:pt x="145683" y="74999"/>
                  </a:lnTo>
                  <a:lnTo>
                    <a:pt x="155220" y="10013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2513652" y="3523354"/>
              <a:ext cx="157525" cy="364265"/>
            </a:xfrm>
            <a:custGeom>
              <a:avLst/>
              <a:gdLst/>
              <a:ahLst/>
              <a:cxnLst/>
              <a:rect l="0" t="0" r="0" b="0"/>
              <a:pathLst>
                <a:path w="157525" h="364265">
                  <a:moveTo>
                    <a:pt x="150058" y="130034"/>
                  </a:moveTo>
                  <a:lnTo>
                    <a:pt x="107396" y="184149"/>
                  </a:lnTo>
                  <a:lnTo>
                    <a:pt x="74115" y="245977"/>
                  </a:lnTo>
                  <a:lnTo>
                    <a:pt x="63663" y="268132"/>
                  </a:lnTo>
                  <a:lnTo>
                    <a:pt x="58948" y="305743"/>
                  </a:lnTo>
                  <a:lnTo>
                    <a:pt x="61991" y="328620"/>
                  </a:lnTo>
                  <a:lnTo>
                    <a:pt x="66780" y="337294"/>
                  </a:lnTo>
                  <a:lnTo>
                    <a:pt x="81460" y="350051"/>
                  </a:lnTo>
                  <a:lnTo>
                    <a:pt x="109455" y="363811"/>
                  </a:lnTo>
                  <a:lnTo>
                    <a:pt x="118310" y="364264"/>
                  </a:lnTo>
                  <a:lnTo>
                    <a:pt x="134388" y="358528"/>
                  </a:lnTo>
                  <a:lnTo>
                    <a:pt x="146213" y="345061"/>
                  </a:lnTo>
                  <a:lnTo>
                    <a:pt x="154198" y="326207"/>
                  </a:lnTo>
                  <a:lnTo>
                    <a:pt x="157524" y="289285"/>
                  </a:lnTo>
                  <a:lnTo>
                    <a:pt x="150450" y="251049"/>
                  </a:lnTo>
                  <a:lnTo>
                    <a:pt x="134056" y="223862"/>
                  </a:lnTo>
                  <a:lnTo>
                    <a:pt x="100666" y="186526"/>
                  </a:lnTo>
                  <a:lnTo>
                    <a:pt x="41054" y="146626"/>
                  </a:lnTo>
                  <a:lnTo>
                    <a:pt x="14425" y="125072"/>
                  </a:lnTo>
                  <a:lnTo>
                    <a:pt x="2819" y="106772"/>
                  </a:lnTo>
                  <a:lnTo>
                    <a:pt x="0" y="83821"/>
                  </a:lnTo>
                  <a:lnTo>
                    <a:pt x="3817" y="59192"/>
                  </a:lnTo>
                  <a:lnTo>
                    <a:pt x="13312" y="36548"/>
                  </a:lnTo>
                  <a:lnTo>
                    <a:pt x="28450" y="21024"/>
                  </a:lnTo>
                  <a:lnTo>
                    <a:pt x="66765" y="1526"/>
                  </a:lnTo>
                  <a:lnTo>
                    <a:pt x="87302" y="0"/>
                  </a:lnTo>
                  <a:lnTo>
                    <a:pt x="97692" y="1231"/>
                  </a:lnTo>
                  <a:lnTo>
                    <a:pt x="115476" y="11957"/>
                  </a:lnTo>
                  <a:lnTo>
                    <a:pt x="145956" y="47439"/>
                  </a:lnTo>
                  <a:lnTo>
                    <a:pt x="154084" y="70708"/>
                  </a:lnTo>
                  <a:lnTo>
                    <a:pt x="156251" y="83464"/>
                  </a:lnTo>
                  <a:lnTo>
                    <a:pt x="152420" y="106997"/>
                  </a:lnTo>
                  <a:lnTo>
                    <a:pt x="139529" y="14056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2832165" y="3544633"/>
              <a:ext cx="336913" cy="350912"/>
            </a:xfrm>
            <a:custGeom>
              <a:avLst/>
              <a:gdLst/>
              <a:ahLst/>
              <a:cxnLst/>
              <a:rect l="0" t="0" r="0" b="0"/>
              <a:pathLst>
                <a:path w="336913" h="350912">
                  <a:moveTo>
                    <a:pt x="0" y="56113"/>
                  </a:moveTo>
                  <a:lnTo>
                    <a:pt x="24047" y="46538"/>
                  </a:lnTo>
                  <a:lnTo>
                    <a:pt x="86288" y="1804"/>
                  </a:lnTo>
                  <a:lnTo>
                    <a:pt x="106201" y="0"/>
                  </a:lnTo>
                  <a:lnTo>
                    <a:pt x="147580" y="8374"/>
                  </a:lnTo>
                  <a:lnTo>
                    <a:pt x="173449" y="23510"/>
                  </a:lnTo>
                  <a:lnTo>
                    <a:pt x="210303" y="59560"/>
                  </a:lnTo>
                  <a:lnTo>
                    <a:pt x="228429" y="88720"/>
                  </a:lnTo>
                  <a:lnTo>
                    <a:pt x="248754" y="148881"/>
                  </a:lnTo>
                  <a:lnTo>
                    <a:pt x="257239" y="188755"/>
                  </a:lnTo>
                  <a:lnTo>
                    <a:pt x="250811" y="234262"/>
                  </a:lnTo>
                  <a:lnTo>
                    <a:pt x="233720" y="286460"/>
                  </a:lnTo>
                  <a:lnTo>
                    <a:pt x="202903" y="325714"/>
                  </a:lnTo>
                  <a:lnTo>
                    <a:pt x="176713" y="341625"/>
                  </a:lnTo>
                  <a:lnTo>
                    <a:pt x="156918" y="343664"/>
                  </a:lnTo>
                  <a:lnTo>
                    <a:pt x="136422" y="339501"/>
                  </a:lnTo>
                  <a:lnTo>
                    <a:pt x="106322" y="324004"/>
                  </a:lnTo>
                  <a:lnTo>
                    <a:pt x="89759" y="311266"/>
                  </a:lnTo>
                  <a:lnTo>
                    <a:pt x="72869" y="285352"/>
                  </a:lnTo>
                  <a:lnTo>
                    <a:pt x="70601" y="265622"/>
                  </a:lnTo>
                  <a:lnTo>
                    <a:pt x="71634" y="255447"/>
                  </a:lnTo>
                  <a:lnTo>
                    <a:pt x="75832" y="247494"/>
                  </a:lnTo>
                  <a:lnTo>
                    <a:pt x="89855" y="235537"/>
                  </a:lnTo>
                  <a:lnTo>
                    <a:pt x="110906" y="232563"/>
                  </a:lnTo>
                  <a:lnTo>
                    <a:pt x="167810" y="243169"/>
                  </a:lnTo>
                  <a:lnTo>
                    <a:pt x="198681" y="254126"/>
                  </a:lnTo>
                  <a:lnTo>
                    <a:pt x="260733" y="298560"/>
                  </a:lnTo>
                  <a:lnTo>
                    <a:pt x="313442" y="337288"/>
                  </a:lnTo>
                  <a:lnTo>
                    <a:pt x="336912" y="3509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1084435" y="3527046"/>
              <a:ext cx="1" cy="178986"/>
            </a:xfrm>
            <a:custGeom>
              <a:avLst/>
              <a:gdLst/>
              <a:ahLst/>
              <a:cxnLst/>
              <a:rect l="0" t="0" r="0" b="0"/>
              <a:pathLst>
                <a:path w="1" h="178986">
                  <a:moveTo>
                    <a:pt x="0" y="0"/>
                  </a:moveTo>
                  <a:lnTo>
                    <a:pt x="0" y="58617"/>
                  </a:lnTo>
                  <a:lnTo>
                    <a:pt x="0" y="112791"/>
                  </a:lnTo>
                  <a:lnTo>
                    <a:pt x="0" y="159194"/>
                  </a:lnTo>
                  <a:lnTo>
                    <a:pt x="0" y="1789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989678" y="3614567"/>
              <a:ext cx="242157" cy="7237"/>
            </a:xfrm>
            <a:custGeom>
              <a:avLst/>
              <a:gdLst/>
              <a:ahLst/>
              <a:cxnLst/>
              <a:rect l="0" t="0" r="0" b="0"/>
              <a:pathLst>
                <a:path w="242157" h="7237">
                  <a:moveTo>
                    <a:pt x="242156" y="7236"/>
                  </a:moveTo>
                  <a:lnTo>
                    <a:pt x="214600" y="0"/>
                  </a:lnTo>
                  <a:lnTo>
                    <a:pt x="158377" y="477"/>
                  </a:lnTo>
                  <a:lnTo>
                    <a:pt x="101865" y="5901"/>
                  </a:lnTo>
                  <a:lnTo>
                    <a:pt x="46811" y="6972"/>
                  </a:lnTo>
                  <a:lnTo>
                    <a:pt x="0" y="723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800165" y="3948186"/>
              <a:ext cx="2611069" cy="94758"/>
            </a:xfrm>
            <a:custGeom>
              <a:avLst/>
              <a:gdLst/>
              <a:ahLst/>
              <a:cxnLst/>
              <a:rect l="0" t="0" r="0" b="0"/>
              <a:pathLst>
                <a:path w="2611069" h="94758">
                  <a:moveTo>
                    <a:pt x="2611068" y="94757"/>
                  </a:moveTo>
                  <a:lnTo>
                    <a:pt x="2554853" y="77969"/>
                  </a:lnTo>
                  <a:lnTo>
                    <a:pt x="2499402" y="71424"/>
                  </a:lnTo>
                  <a:lnTo>
                    <a:pt x="2448370" y="64801"/>
                  </a:lnTo>
                  <a:lnTo>
                    <a:pt x="2392060" y="55088"/>
                  </a:lnTo>
                  <a:lnTo>
                    <a:pt x="2332064" y="41904"/>
                  </a:lnTo>
                  <a:lnTo>
                    <a:pt x="2274546" y="28035"/>
                  </a:lnTo>
                  <a:lnTo>
                    <a:pt x="2218510" y="23125"/>
                  </a:lnTo>
                  <a:lnTo>
                    <a:pt x="2157452" y="16080"/>
                  </a:lnTo>
                  <a:lnTo>
                    <a:pt x="2094908" y="12174"/>
                  </a:lnTo>
                  <a:lnTo>
                    <a:pt x="2032598" y="3618"/>
                  </a:lnTo>
                  <a:lnTo>
                    <a:pt x="1976416" y="1072"/>
                  </a:lnTo>
                  <a:lnTo>
                    <a:pt x="1914145" y="317"/>
                  </a:lnTo>
                  <a:lnTo>
                    <a:pt x="1868096" y="141"/>
                  </a:lnTo>
                  <a:lnTo>
                    <a:pt x="1820334" y="63"/>
                  </a:lnTo>
                  <a:lnTo>
                    <a:pt x="1771810" y="28"/>
                  </a:lnTo>
                  <a:lnTo>
                    <a:pt x="1722948" y="12"/>
                  </a:lnTo>
                  <a:lnTo>
                    <a:pt x="1673935" y="5"/>
                  </a:lnTo>
                  <a:lnTo>
                    <a:pt x="1624856" y="2"/>
                  </a:lnTo>
                  <a:lnTo>
                    <a:pt x="1575746" y="1"/>
                  </a:lnTo>
                  <a:lnTo>
                    <a:pt x="1526624" y="0"/>
                  </a:lnTo>
                  <a:lnTo>
                    <a:pt x="1477496" y="1170"/>
                  </a:lnTo>
                  <a:lnTo>
                    <a:pt x="1428365" y="5590"/>
                  </a:lnTo>
                  <a:lnTo>
                    <a:pt x="1371434" y="3476"/>
                  </a:lnTo>
                  <a:lnTo>
                    <a:pt x="1310276" y="7923"/>
                  </a:lnTo>
                  <a:lnTo>
                    <a:pt x="1263785" y="9757"/>
                  </a:lnTo>
                  <a:lnTo>
                    <a:pt x="1203217" y="10300"/>
                  </a:lnTo>
                  <a:lnTo>
                    <a:pt x="1154075" y="10461"/>
                  </a:lnTo>
                  <a:lnTo>
                    <a:pt x="1095549" y="10516"/>
                  </a:lnTo>
                  <a:lnTo>
                    <a:pt x="1038928" y="10526"/>
                  </a:lnTo>
                  <a:lnTo>
                    <a:pt x="979965" y="16117"/>
                  </a:lnTo>
                  <a:lnTo>
                    <a:pt x="921810" y="19593"/>
                  </a:lnTo>
                  <a:lnTo>
                    <a:pt x="873123" y="20624"/>
                  </a:lnTo>
                  <a:lnTo>
                    <a:pt x="814751" y="20972"/>
                  </a:lnTo>
                  <a:lnTo>
                    <a:pt x="758160" y="24160"/>
                  </a:lnTo>
                  <a:lnTo>
                    <a:pt x="696332" y="30119"/>
                  </a:lnTo>
                  <a:lnTo>
                    <a:pt x="635030" y="31296"/>
                  </a:lnTo>
                  <a:lnTo>
                    <a:pt x="586160" y="31500"/>
                  </a:lnTo>
                  <a:lnTo>
                    <a:pt x="524013" y="31569"/>
                  </a:lnTo>
                  <a:lnTo>
                    <a:pt x="461348" y="31582"/>
                  </a:lnTo>
                  <a:lnTo>
                    <a:pt x="402740" y="31585"/>
                  </a:lnTo>
                  <a:lnTo>
                    <a:pt x="353167" y="31586"/>
                  </a:lnTo>
                  <a:lnTo>
                    <a:pt x="301434" y="32755"/>
                  </a:lnTo>
                  <a:lnTo>
                    <a:pt x="249061" y="38821"/>
                  </a:lnTo>
                  <a:lnTo>
                    <a:pt x="196499" y="41138"/>
                  </a:lnTo>
                  <a:lnTo>
                    <a:pt x="143880" y="42995"/>
                  </a:lnTo>
                  <a:lnTo>
                    <a:pt x="88905" y="49264"/>
                  </a:lnTo>
                  <a:lnTo>
                    <a:pt x="29982" y="51641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8" name="Group 77"/>
          <p:cNvGrpSpPr/>
          <p:nvPr/>
        </p:nvGrpSpPr>
        <p:grpSpPr>
          <a:xfrm>
            <a:off x="6423359" y="284269"/>
            <a:ext cx="2044818" cy="568543"/>
            <a:chOff x="6423359" y="284269"/>
            <a:chExt cx="2044818" cy="568543"/>
          </a:xfrm>
        </p:grpSpPr>
        <p:sp>
          <p:nvSpPr>
            <p:cNvPr id="71" name="Freeform 70"/>
            <p:cNvSpPr/>
            <p:nvPr/>
          </p:nvSpPr>
          <p:spPr>
            <a:xfrm>
              <a:off x="6423359" y="291137"/>
              <a:ext cx="335937" cy="551143"/>
            </a:xfrm>
            <a:custGeom>
              <a:avLst/>
              <a:gdLst/>
              <a:ahLst/>
              <a:cxnLst/>
              <a:rect l="0" t="0" r="0" b="0"/>
              <a:pathLst>
                <a:path w="335937" h="551143">
                  <a:moveTo>
                    <a:pt x="9552" y="530085"/>
                  </a:moveTo>
                  <a:lnTo>
                    <a:pt x="9552" y="481155"/>
                  </a:lnTo>
                  <a:lnTo>
                    <a:pt x="3963" y="422024"/>
                  </a:lnTo>
                  <a:lnTo>
                    <a:pt x="0" y="364114"/>
                  </a:lnTo>
                  <a:lnTo>
                    <a:pt x="483" y="314662"/>
                  </a:lnTo>
                  <a:lnTo>
                    <a:pt x="6345" y="264135"/>
                  </a:lnTo>
                  <a:lnTo>
                    <a:pt x="8919" y="201428"/>
                  </a:lnTo>
                  <a:lnTo>
                    <a:pt x="9427" y="138652"/>
                  </a:lnTo>
                  <a:lnTo>
                    <a:pt x="10697" y="81191"/>
                  </a:lnTo>
                  <a:lnTo>
                    <a:pt x="21001" y="27901"/>
                  </a:lnTo>
                  <a:lnTo>
                    <a:pt x="24204" y="16311"/>
                  </a:lnTo>
                  <a:lnTo>
                    <a:pt x="31019" y="8585"/>
                  </a:lnTo>
                  <a:lnTo>
                    <a:pt x="51069" y="0"/>
                  </a:lnTo>
                  <a:lnTo>
                    <a:pt x="60627" y="2390"/>
                  </a:lnTo>
                  <a:lnTo>
                    <a:pt x="100131" y="41173"/>
                  </a:lnTo>
                  <a:lnTo>
                    <a:pt x="142855" y="104526"/>
                  </a:lnTo>
                  <a:lnTo>
                    <a:pt x="170978" y="166997"/>
                  </a:lnTo>
                  <a:lnTo>
                    <a:pt x="195943" y="229424"/>
                  </a:lnTo>
                  <a:lnTo>
                    <a:pt x="218076" y="287422"/>
                  </a:lnTo>
                  <a:lnTo>
                    <a:pt x="238104" y="337952"/>
                  </a:lnTo>
                  <a:lnTo>
                    <a:pt x="258856" y="389969"/>
                  </a:lnTo>
                  <a:lnTo>
                    <a:pt x="285659" y="444306"/>
                  </a:lnTo>
                  <a:lnTo>
                    <a:pt x="312836" y="507207"/>
                  </a:lnTo>
                  <a:lnTo>
                    <a:pt x="335936" y="5511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6485554" y="694880"/>
              <a:ext cx="168457" cy="1"/>
            </a:xfrm>
            <a:custGeom>
              <a:avLst/>
              <a:gdLst/>
              <a:ahLst/>
              <a:cxnLst/>
              <a:rect l="0" t="0" r="0" b="0"/>
              <a:pathLst>
                <a:path w="168457" h="1">
                  <a:moveTo>
                    <a:pt x="168456" y="0"/>
                  </a:moveTo>
                  <a:lnTo>
                    <a:pt x="109839" y="0"/>
                  </a:lnTo>
                  <a:lnTo>
                    <a:pt x="55666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6814666" y="362372"/>
              <a:ext cx="176257" cy="481521"/>
            </a:xfrm>
            <a:custGeom>
              <a:avLst/>
              <a:gdLst/>
              <a:ahLst/>
              <a:cxnLst/>
              <a:rect l="0" t="0" r="0" b="0"/>
              <a:pathLst>
                <a:path w="176257" h="481521">
                  <a:moveTo>
                    <a:pt x="165728" y="311451"/>
                  </a:moveTo>
                  <a:lnTo>
                    <a:pt x="136419" y="282143"/>
                  </a:lnTo>
                  <a:lnTo>
                    <a:pt x="126302" y="279044"/>
                  </a:lnTo>
                  <a:lnTo>
                    <a:pt x="99463" y="278721"/>
                  </a:lnTo>
                  <a:lnTo>
                    <a:pt x="77394" y="285596"/>
                  </a:lnTo>
                  <a:lnTo>
                    <a:pt x="36722" y="315715"/>
                  </a:lnTo>
                  <a:lnTo>
                    <a:pt x="22214" y="329334"/>
                  </a:lnTo>
                  <a:lnTo>
                    <a:pt x="6481" y="361334"/>
                  </a:lnTo>
                  <a:lnTo>
                    <a:pt x="0" y="400451"/>
                  </a:lnTo>
                  <a:lnTo>
                    <a:pt x="3670" y="436087"/>
                  </a:lnTo>
                  <a:lnTo>
                    <a:pt x="12204" y="454973"/>
                  </a:lnTo>
                  <a:lnTo>
                    <a:pt x="17754" y="463284"/>
                  </a:lnTo>
                  <a:lnTo>
                    <a:pt x="33281" y="475639"/>
                  </a:lnTo>
                  <a:lnTo>
                    <a:pt x="42335" y="480571"/>
                  </a:lnTo>
                  <a:lnTo>
                    <a:pt x="51880" y="481520"/>
                  </a:lnTo>
                  <a:lnTo>
                    <a:pt x="71845" y="476335"/>
                  </a:lnTo>
                  <a:lnTo>
                    <a:pt x="89297" y="459992"/>
                  </a:lnTo>
                  <a:lnTo>
                    <a:pt x="125594" y="405188"/>
                  </a:lnTo>
                  <a:lnTo>
                    <a:pt x="143675" y="352671"/>
                  </a:lnTo>
                  <a:lnTo>
                    <a:pt x="158512" y="291647"/>
                  </a:lnTo>
                  <a:lnTo>
                    <a:pt x="163589" y="240593"/>
                  </a:lnTo>
                  <a:lnTo>
                    <a:pt x="171371" y="180515"/>
                  </a:lnTo>
                  <a:lnTo>
                    <a:pt x="166702" y="117131"/>
                  </a:lnTo>
                  <a:lnTo>
                    <a:pt x="157514" y="55955"/>
                  </a:lnTo>
                  <a:lnTo>
                    <a:pt x="146657" y="20109"/>
                  </a:lnTo>
                  <a:lnTo>
                    <a:pt x="135415" y="2202"/>
                  </a:lnTo>
                  <a:lnTo>
                    <a:pt x="130311" y="0"/>
                  </a:lnTo>
                  <a:lnTo>
                    <a:pt x="125739" y="2042"/>
                  </a:lnTo>
                  <a:lnTo>
                    <a:pt x="121521" y="6912"/>
                  </a:lnTo>
                  <a:lnTo>
                    <a:pt x="116834" y="24802"/>
                  </a:lnTo>
                  <a:lnTo>
                    <a:pt x="117316" y="61182"/>
                  </a:lnTo>
                  <a:lnTo>
                    <a:pt x="122370" y="115396"/>
                  </a:lnTo>
                  <a:lnTo>
                    <a:pt x="128834" y="162764"/>
                  </a:lnTo>
                  <a:lnTo>
                    <a:pt x="138159" y="213843"/>
                  </a:lnTo>
                  <a:lnTo>
                    <a:pt x="142741" y="266023"/>
                  </a:lnTo>
                  <a:lnTo>
                    <a:pt x="152694" y="327651"/>
                  </a:lnTo>
                  <a:lnTo>
                    <a:pt x="165926" y="381765"/>
                  </a:lnTo>
                  <a:lnTo>
                    <a:pt x="176256" y="43779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7087613" y="374668"/>
              <a:ext cx="187580" cy="478144"/>
            </a:xfrm>
            <a:custGeom>
              <a:avLst/>
              <a:gdLst/>
              <a:ahLst/>
              <a:cxnLst/>
              <a:rect l="0" t="0" r="0" b="0"/>
              <a:pathLst>
                <a:path w="187580" h="478144">
                  <a:moveTo>
                    <a:pt x="134936" y="288627"/>
                  </a:moveTo>
                  <a:lnTo>
                    <a:pt x="97458" y="280294"/>
                  </a:lnTo>
                  <a:lnTo>
                    <a:pt x="73825" y="281414"/>
                  </a:lnTo>
                  <a:lnTo>
                    <a:pt x="41960" y="295198"/>
                  </a:lnTo>
                  <a:lnTo>
                    <a:pt x="24983" y="307535"/>
                  </a:lnTo>
                  <a:lnTo>
                    <a:pt x="7861" y="333224"/>
                  </a:lnTo>
                  <a:lnTo>
                    <a:pt x="0" y="381751"/>
                  </a:lnTo>
                  <a:lnTo>
                    <a:pt x="979" y="421374"/>
                  </a:lnTo>
                  <a:lnTo>
                    <a:pt x="15046" y="454691"/>
                  </a:lnTo>
                  <a:lnTo>
                    <a:pt x="27449" y="472008"/>
                  </a:lnTo>
                  <a:lnTo>
                    <a:pt x="36372" y="476391"/>
                  </a:lnTo>
                  <a:lnTo>
                    <a:pt x="58765" y="478143"/>
                  </a:lnTo>
                  <a:lnTo>
                    <a:pt x="78075" y="471902"/>
                  </a:lnTo>
                  <a:lnTo>
                    <a:pt x="109536" y="448832"/>
                  </a:lnTo>
                  <a:lnTo>
                    <a:pt x="125590" y="423053"/>
                  </a:lnTo>
                  <a:lnTo>
                    <a:pt x="145158" y="364200"/>
                  </a:lnTo>
                  <a:lnTo>
                    <a:pt x="162972" y="309931"/>
                  </a:lnTo>
                  <a:lnTo>
                    <a:pt x="172359" y="274662"/>
                  </a:lnTo>
                  <a:lnTo>
                    <a:pt x="176830" y="221318"/>
                  </a:lnTo>
                  <a:lnTo>
                    <a:pt x="182704" y="164568"/>
                  </a:lnTo>
                  <a:lnTo>
                    <a:pt x="178514" y="105934"/>
                  </a:lnTo>
                  <a:lnTo>
                    <a:pt x="175360" y="74069"/>
                  </a:lnTo>
                  <a:lnTo>
                    <a:pt x="157392" y="18604"/>
                  </a:lnTo>
                  <a:lnTo>
                    <a:pt x="153417" y="6836"/>
                  </a:lnTo>
                  <a:lnTo>
                    <a:pt x="148426" y="1331"/>
                  </a:lnTo>
                  <a:lnTo>
                    <a:pt x="142759" y="0"/>
                  </a:lnTo>
                  <a:lnTo>
                    <a:pt x="136642" y="1452"/>
                  </a:lnTo>
                  <a:lnTo>
                    <a:pt x="131394" y="7100"/>
                  </a:lnTo>
                  <a:lnTo>
                    <a:pt x="122443" y="25853"/>
                  </a:lnTo>
                  <a:lnTo>
                    <a:pt x="115571" y="84426"/>
                  </a:lnTo>
                  <a:lnTo>
                    <a:pt x="115550" y="135056"/>
                  </a:lnTo>
                  <a:lnTo>
                    <a:pt x="122432" y="187102"/>
                  </a:lnTo>
                  <a:lnTo>
                    <a:pt x="131881" y="239568"/>
                  </a:lnTo>
                  <a:lnTo>
                    <a:pt x="142090" y="290989"/>
                  </a:lnTo>
                  <a:lnTo>
                    <a:pt x="159140" y="350878"/>
                  </a:lnTo>
                  <a:lnTo>
                    <a:pt x="179101" y="407768"/>
                  </a:lnTo>
                  <a:lnTo>
                    <a:pt x="187579" y="457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7690804" y="368497"/>
              <a:ext cx="369684" cy="408685"/>
            </a:xfrm>
            <a:custGeom>
              <a:avLst/>
              <a:gdLst/>
              <a:ahLst/>
              <a:cxnLst/>
              <a:rect l="0" t="0" r="0" b="0"/>
              <a:pathLst>
                <a:path w="369684" h="408685">
                  <a:moveTo>
                    <a:pt x="195041" y="10528"/>
                  </a:moveTo>
                  <a:lnTo>
                    <a:pt x="172684" y="10528"/>
                  </a:lnTo>
                  <a:lnTo>
                    <a:pt x="142013" y="21707"/>
                  </a:lnTo>
                  <a:lnTo>
                    <a:pt x="94142" y="54850"/>
                  </a:lnTo>
                  <a:lnTo>
                    <a:pt x="44825" y="116007"/>
                  </a:lnTo>
                  <a:lnTo>
                    <a:pt x="19312" y="161085"/>
                  </a:lnTo>
                  <a:lnTo>
                    <a:pt x="9612" y="200977"/>
                  </a:lnTo>
                  <a:lnTo>
                    <a:pt x="0" y="263119"/>
                  </a:lnTo>
                  <a:lnTo>
                    <a:pt x="10157" y="324753"/>
                  </a:lnTo>
                  <a:lnTo>
                    <a:pt x="25487" y="357486"/>
                  </a:lnTo>
                  <a:lnTo>
                    <a:pt x="50435" y="383822"/>
                  </a:lnTo>
                  <a:lnTo>
                    <a:pt x="80055" y="400854"/>
                  </a:lnTo>
                  <a:lnTo>
                    <a:pt x="131080" y="408684"/>
                  </a:lnTo>
                  <a:lnTo>
                    <a:pt x="176999" y="407701"/>
                  </a:lnTo>
                  <a:lnTo>
                    <a:pt x="236165" y="386817"/>
                  </a:lnTo>
                  <a:lnTo>
                    <a:pt x="279073" y="362584"/>
                  </a:lnTo>
                  <a:lnTo>
                    <a:pt x="326296" y="315076"/>
                  </a:lnTo>
                  <a:lnTo>
                    <a:pt x="354891" y="272417"/>
                  </a:lnTo>
                  <a:lnTo>
                    <a:pt x="367835" y="232535"/>
                  </a:lnTo>
                  <a:lnTo>
                    <a:pt x="369683" y="170368"/>
                  </a:lnTo>
                  <a:lnTo>
                    <a:pt x="359129" y="118271"/>
                  </a:lnTo>
                  <a:lnTo>
                    <a:pt x="337374" y="75355"/>
                  </a:lnTo>
                  <a:lnTo>
                    <a:pt x="295509" y="28529"/>
                  </a:lnTo>
                  <a:lnTo>
                    <a:pt x="268483" y="9493"/>
                  </a:lnTo>
                  <a:lnTo>
                    <a:pt x="23715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8064829" y="284269"/>
              <a:ext cx="42115" cy="105286"/>
            </a:xfrm>
            <a:custGeom>
              <a:avLst/>
              <a:gdLst/>
              <a:ahLst/>
              <a:cxnLst/>
              <a:rect l="0" t="0" r="0" b="0"/>
              <a:pathLst>
                <a:path w="42115" h="105286">
                  <a:moveTo>
                    <a:pt x="0" y="0"/>
                  </a:moveTo>
                  <a:lnTo>
                    <a:pt x="25194" y="53875"/>
                  </a:lnTo>
                  <a:lnTo>
                    <a:pt x="42114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8280127" y="502349"/>
              <a:ext cx="188050" cy="216120"/>
            </a:xfrm>
            <a:custGeom>
              <a:avLst/>
              <a:gdLst/>
              <a:ahLst/>
              <a:cxnLst/>
              <a:rect l="0" t="0" r="0" b="0"/>
              <a:pathLst>
                <a:path w="188050" h="216120">
                  <a:moveTo>
                    <a:pt x="111085" y="13547"/>
                  </a:moveTo>
                  <a:lnTo>
                    <a:pt x="94317" y="2369"/>
                  </a:lnTo>
                  <a:lnTo>
                    <a:pt x="76727" y="0"/>
                  </a:lnTo>
                  <a:lnTo>
                    <a:pt x="36838" y="8011"/>
                  </a:lnTo>
                  <a:lnTo>
                    <a:pt x="11228" y="23085"/>
                  </a:lnTo>
                  <a:lnTo>
                    <a:pt x="5909" y="31604"/>
                  </a:lnTo>
                  <a:lnTo>
                    <a:pt x="0" y="53548"/>
                  </a:lnTo>
                  <a:lnTo>
                    <a:pt x="1934" y="63611"/>
                  </a:lnTo>
                  <a:lnTo>
                    <a:pt x="13441" y="81031"/>
                  </a:lnTo>
                  <a:lnTo>
                    <a:pt x="33372" y="90333"/>
                  </a:lnTo>
                  <a:lnTo>
                    <a:pt x="96736" y="97965"/>
                  </a:lnTo>
                  <a:lnTo>
                    <a:pt x="129841" y="107060"/>
                  </a:lnTo>
                  <a:lnTo>
                    <a:pt x="169982" y="137140"/>
                  </a:lnTo>
                  <a:lnTo>
                    <a:pt x="185988" y="163251"/>
                  </a:lnTo>
                  <a:lnTo>
                    <a:pt x="188049" y="183027"/>
                  </a:lnTo>
                  <a:lnTo>
                    <a:pt x="186960" y="193214"/>
                  </a:lnTo>
                  <a:lnTo>
                    <a:pt x="182726" y="201175"/>
                  </a:lnTo>
                  <a:lnTo>
                    <a:pt x="168662" y="213141"/>
                  </a:lnTo>
                  <a:lnTo>
                    <a:pt x="144474" y="216119"/>
                  </a:lnTo>
                  <a:lnTo>
                    <a:pt x="86875" y="208499"/>
                  </a:lnTo>
                  <a:lnTo>
                    <a:pt x="39281" y="187110"/>
                  </a:lnTo>
                  <a:lnTo>
                    <a:pt x="16329" y="18200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3" name="Group 82"/>
          <p:cNvGrpSpPr/>
          <p:nvPr/>
        </p:nvGrpSpPr>
        <p:grpSpPr>
          <a:xfrm>
            <a:off x="2413292" y="2642653"/>
            <a:ext cx="696426" cy="734010"/>
            <a:chOff x="2413292" y="2642653"/>
            <a:chExt cx="696426" cy="734010"/>
          </a:xfrm>
        </p:grpSpPr>
        <p:sp>
          <p:nvSpPr>
            <p:cNvPr id="79" name="Freeform 78"/>
            <p:cNvSpPr/>
            <p:nvPr/>
          </p:nvSpPr>
          <p:spPr>
            <a:xfrm>
              <a:off x="2786581" y="2642653"/>
              <a:ext cx="323137" cy="292087"/>
            </a:xfrm>
            <a:custGeom>
              <a:avLst/>
              <a:gdLst/>
              <a:ahLst/>
              <a:cxnLst/>
              <a:rect l="0" t="0" r="0" b="0"/>
              <a:pathLst>
                <a:path w="323137" h="292087">
                  <a:moveTo>
                    <a:pt x="150869" y="31585"/>
                  </a:moveTo>
                  <a:lnTo>
                    <a:pt x="128513" y="31585"/>
                  </a:lnTo>
                  <a:lnTo>
                    <a:pt x="97842" y="42763"/>
                  </a:lnTo>
                  <a:lnTo>
                    <a:pt x="49676" y="81083"/>
                  </a:lnTo>
                  <a:lnTo>
                    <a:pt x="33799" y="107472"/>
                  </a:lnTo>
                  <a:lnTo>
                    <a:pt x="10687" y="168647"/>
                  </a:lnTo>
                  <a:lnTo>
                    <a:pt x="20" y="200098"/>
                  </a:lnTo>
                  <a:lnTo>
                    <a:pt x="0" y="209438"/>
                  </a:lnTo>
                  <a:lnTo>
                    <a:pt x="6217" y="226054"/>
                  </a:lnTo>
                  <a:lnTo>
                    <a:pt x="42624" y="270050"/>
                  </a:lnTo>
                  <a:lnTo>
                    <a:pt x="68884" y="285645"/>
                  </a:lnTo>
                  <a:lnTo>
                    <a:pt x="104481" y="292086"/>
                  </a:lnTo>
                  <a:lnTo>
                    <a:pt x="150025" y="285857"/>
                  </a:lnTo>
                  <a:lnTo>
                    <a:pt x="208990" y="269978"/>
                  </a:lnTo>
                  <a:lnTo>
                    <a:pt x="238540" y="254038"/>
                  </a:lnTo>
                  <a:lnTo>
                    <a:pt x="297106" y="205764"/>
                  </a:lnTo>
                  <a:lnTo>
                    <a:pt x="317709" y="167506"/>
                  </a:lnTo>
                  <a:lnTo>
                    <a:pt x="321757" y="157294"/>
                  </a:lnTo>
                  <a:lnTo>
                    <a:pt x="323136" y="136588"/>
                  </a:lnTo>
                  <a:lnTo>
                    <a:pt x="314489" y="94700"/>
                  </a:lnTo>
                  <a:lnTo>
                    <a:pt x="279988" y="40645"/>
                  </a:lnTo>
                  <a:lnTo>
                    <a:pt x="263238" y="26643"/>
                  </a:lnTo>
                  <a:lnTo>
                    <a:pt x="20351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2413292" y="3116435"/>
              <a:ext cx="248126" cy="260228"/>
            </a:xfrm>
            <a:custGeom>
              <a:avLst/>
              <a:gdLst/>
              <a:ahLst/>
              <a:cxnLst/>
              <a:rect l="0" t="0" r="0" b="0"/>
              <a:pathLst>
                <a:path w="248126" h="260228">
                  <a:moveTo>
                    <a:pt x="124075" y="0"/>
                  </a:moveTo>
                  <a:lnTo>
                    <a:pt x="101719" y="0"/>
                  </a:lnTo>
                  <a:lnTo>
                    <a:pt x="84503" y="6239"/>
                  </a:lnTo>
                  <a:lnTo>
                    <a:pt x="54387" y="29308"/>
                  </a:lnTo>
                  <a:lnTo>
                    <a:pt x="32977" y="55087"/>
                  </a:lnTo>
                  <a:lnTo>
                    <a:pt x="9206" y="113940"/>
                  </a:lnTo>
                  <a:lnTo>
                    <a:pt x="1133" y="149964"/>
                  </a:lnTo>
                  <a:lnTo>
                    <a:pt x="0" y="163146"/>
                  </a:lnTo>
                  <a:lnTo>
                    <a:pt x="4980" y="184034"/>
                  </a:lnTo>
                  <a:lnTo>
                    <a:pt x="27241" y="216506"/>
                  </a:lnTo>
                  <a:lnTo>
                    <a:pt x="62574" y="244281"/>
                  </a:lnTo>
                  <a:lnTo>
                    <a:pt x="94154" y="257083"/>
                  </a:lnTo>
                  <a:lnTo>
                    <a:pt x="132627" y="260227"/>
                  </a:lnTo>
                  <a:lnTo>
                    <a:pt x="171323" y="253099"/>
                  </a:lnTo>
                  <a:lnTo>
                    <a:pt x="198646" y="236689"/>
                  </a:lnTo>
                  <a:lnTo>
                    <a:pt x="220390" y="215839"/>
                  </a:lnTo>
                  <a:lnTo>
                    <a:pt x="242679" y="167764"/>
                  </a:lnTo>
                  <a:lnTo>
                    <a:pt x="248125" y="125487"/>
                  </a:lnTo>
                  <a:lnTo>
                    <a:pt x="244149" y="87094"/>
                  </a:lnTo>
                  <a:lnTo>
                    <a:pt x="229973" y="53492"/>
                  </a:lnTo>
                  <a:lnTo>
                    <a:pt x="211305" y="35082"/>
                  </a:lnTo>
                  <a:lnTo>
                    <a:pt x="176718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2590010" y="312696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2813858" y="3084849"/>
              <a:ext cx="278399" cy="252047"/>
            </a:xfrm>
            <a:custGeom>
              <a:avLst/>
              <a:gdLst/>
              <a:ahLst/>
              <a:cxnLst/>
              <a:rect l="0" t="0" r="0" b="0"/>
              <a:pathLst>
                <a:path w="278399" h="252047">
                  <a:moveTo>
                    <a:pt x="155178" y="0"/>
                  </a:moveTo>
                  <a:lnTo>
                    <a:pt x="132821" y="0"/>
                  </a:lnTo>
                  <a:lnTo>
                    <a:pt x="102150" y="11179"/>
                  </a:lnTo>
                  <a:lnTo>
                    <a:pt x="61515" y="37087"/>
                  </a:lnTo>
                  <a:lnTo>
                    <a:pt x="16372" y="88004"/>
                  </a:lnTo>
                  <a:lnTo>
                    <a:pt x="6529" y="106963"/>
                  </a:lnTo>
                  <a:lnTo>
                    <a:pt x="0" y="142957"/>
                  </a:lnTo>
                  <a:lnTo>
                    <a:pt x="4711" y="166482"/>
                  </a:lnTo>
                  <a:lnTo>
                    <a:pt x="20518" y="196337"/>
                  </a:lnTo>
                  <a:lnTo>
                    <a:pt x="34498" y="211263"/>
                  </a:lnTo>
                  <a:lnTo>
                    <a:pt x="92504" y="238091"/>
                  </a:lnTo>
                  <a:lnTo>
                    <a:pt x="137338" y="249455"/>
                  </a:lnTo>
                  <a:lnTo>
                    <a:pt x="190908" y="252046"/>
                  </a:lnTo>
                  <a:lnTo>
                    <a:pt x="226986" y="246906"/>
                  </a:lnTo>
                  <a:lnTo>
                    <a:pt x="254313" y="232385"/>
                  </a:lnTo>
                  <a:lnTo>
                    <a:pt x="266698" y="216756"/>
                  </a:lnTo>
                  <a:lnTo>
                    <a:pt x="274932" y="196942"/>
                  </a:lnTo>
                  <a:lnTo>
                    <a:pt x="278398" y="160649"/>
                  </a:lnTo>
                  <a:lnTo>
                    <a:pt x="271366" y="127148"/>
                  </a:lnTo>
                  <a:lnTo>
                    <a:pt x="253815" y="94996"/>
                  </a:lnTo>
                  <a:lnTo>
                    <a:pt x="226908" y="65582"/>
                  </a:lnTo>
                  <a:lnTo>
                    <a:pt x="165706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7" name="Group 86"/>
          <p:cNvGrpSpPr/>
          <p:nvPr/>
        </p:nvGrpSpPr>
        <p:grpSpPr>
          <a:xfrm>
            <a:off x="2260724" y="4058699"/>
            <a:ext cx="1097867" cy="471814"/>
            <a:chOff x="2260724" y="4058699"/>
            <a:chExt cx="1097867" cy="471814"/>
          </a:xfrm>
        </p:grpSpPr>
        <p:sp>
          <p:nvSpPr>
            <p:cNvPr id="84" name="Freeform 83"/>
            <p:cNvSpPr/>
            <p:nvPr/>
          </p:nvSpPr>
          <p:spPr>
            <a:xfrm>
              <a:off x="3072203" y="4078601"/>
              <a:ext cx="286388" cy="451912"/>
            </a:xfrm>
            <a:custGeom>
              <a:avLst/>
              <a:gdLst/>
              <a:ahLst/>
              <a:cxnLst/>
              <a:rect l="0" t="0" r="0" b="0"/>
              <a:pathLst>
                <a:path w="286388" h="451912">
                  <a:moveTo>
                    <a:pt x="44232" y="27513"/>
                  </a:moveTo>
                  <a:lnTo>
                    <a:pt x="26273" y="81388"/>
                  </a:lnTo>
                  <a:lnTo>
                    <a:pt x="14864" y="110936"/>
                  </a:lnTo>
                  <a:lnTo>
                    <a:pt x="3494" y="127371"/>
                  </a:lnTo>
                  <a:lnTo>
                    <a:pt x="696" y="129180"/>
                  </a:lnTo>
                  <a:lnTo>
                    <a:pt x="0" y="126876"/>
                  </a:lnTo>
                  <a:lnTo>
                    <a:pt x="8171" y="70378"/>
                  </a:lnTo>
                  <a:lnTo>
                    <a:pt x="24968" y="41383"/>
                  </a:lnTo>
                  <a:lnTo>
                    <a:pt x="47883" y="17974"/>
                  </a:lnTo>
                  <a:lnTo>
                    <a:pt x="57194" y="10625"/>
                  </a:lnTo>
                  <a:lnTo>
                    <a:pt x="80019" y="2459"/>
                  </a:lnTo>
                  <a:lnTo>
                    <a:pt x="104591" y="0"/>
                  </a:lnTo>
                  <a:lnTo>
                    <a:pt x="127210" y="2807"/>
                  </a:lnTo>
                  <a:lnTo>
                    <a:pt x="145842" y="11073"/>
                  </a:lnTo>
                  <a:lnTo>
                    <a:pt x="198435" y="55859"/>
                  </a:lnTo>
                  <a:lnTo>
                    <a:pt x="218278" y="99359"/>
                  </a:lnTo>
                  <a:lnTo>
                    <a:pt x="230343" y="146080"/>
                  </a:lnTo>
                  <a:lnTo>
                    <a:pt x="227484" y="205611"/>
                  </a:lnTo>
                  <a:lnTo>
                    <a:pt x="218891" y="256408"/>
                  </a:lnTo>
                  <a:lnTo>
                    <a:pt x="205508" y="317568"/>
                  </a:lnTo>
                  <a:lnTo>
                    <a:pt x="188480" y="371590"/>
                  </a:lnTo>
                  <a:lnTo>
                    <a:pt x="162932" y="410814"/>
                  </a:lnTo>
                  <a:lnTo>
                    <a:pt x="134186" y="439922"/>
                  </a:lnTo>
                  <a:lnTo>
                    <a:pt x="115797" y="449841"/>
                  </a:lnTo>
                  <a:lnTo>
                    <a:pt x="92806" y="451911"/>
                  </a:lnTo>
                  <a:lnTo>
                    <a:pt x="69330" y="447761"/>
                  </a:lnTo>
                  <a:lnTo>
                    <a:pt x="51097" y="438117"/>
                  </a:lnTo>
                  <a:lnTo>
                    <a:pt x="46469" y="431101"/>
                  </a:lnTo>
                  <a:lnTo>
                    <a:pt x="44446" y="413946"/>
                  </a:lnTo>
                  <a:lnTo>
                    <a:pt x="49885" y="384557"/>
                  </a:lnTo>
                  <a:lnTo>
                    <a:pt x="65072" y="367133"/>
                  </a:lnTo>
                  <a:lnTo>
                    <a:pt x="87419" y="353930"/>
                  </a:lnTo>
                  <a:lnTo>
                    <a:pt x="112949" y="348062"/>
                  </a:lnTo>
                  <a:lnTo>
                    <a:pt x="148041" y="350348"/>
                  </a:lnTo>
                  <a:lnTo>
                    <a:pt x="205084" y="364882"/>
                  </a:lnTo>
                  <a:lnTo>
                    <a:pt x="242021" y="378208"/>
                  </a:lnTo>
                  <a:lnTo>
                    <a:pt x="286387" y="39601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2573066" y="4058699"/>
              <a:ext cx="195929" cy="426442"/>
            </a:xfrm>
            <a:custGeom>
              <a:avLst/>
              <a:gdLst/>
              <a:ahLst/>
              <a:cxnLst/>
              <a:rect l="0" t="0" r="0" b="0"/>
              <a:pathLst>
                <a:path w="195929" h="426442">
                  <a:moveTo>
                    <a:pt x="195928" y="110586"/>
                  </a:moveTo>
                  <a:lnTo>
                    <a:pt x="192809" y="67894"/>
                  </a:lnTo>
                  <a:lnTo>
                    <a:pt x="190339" y="57558"/>
                  </a:lnTo>
                  <a:lnTo>
                    <a:pt x="178236" y="39835"/>
                  </a:lnTo>
                  <a:lnTo>
                    <a:pt x="141871" y="9392"/>
                  </a:lnTo>
                  <a:lnTo>
                    <a:pt x="115361" y="1270"/>
                  </a:lnTo>
                  <a:lnTo>
                    <a:pt x="86421" y="0"/>
                  </a:lnTo>
                  <a:lnTo>
                    <a:pt x="61861" y="7234"/>
                  </a:lnTo>
                  <a:lnTo>
                    <a:pt x="25903" y="30942"/>
                  </a:lnTo>
                  <a:lnTo>
                    <a:pt x="10787" y="44383"/>
                  </a:lnTo>
                  <a:lnTo>
                    <a:pt x="2509" y="64395"/>
                  </a:lnTo>
                  <a:lnTo>
                    <a:pt x="0" y="88886"/>
                  </a:lnTo>
                  <a:lnTo>
                    <a:pt x="10929" y="150997"/>
                  </a:lnTo>
                  <a:lnTo>
                    <a:pt x="26340" y="178192"/>
                  </a:lnTo>
                  <a:lnTo>
                    <a:pt x="42177" y="190546"/>
                  </a:lnTo>
                  <a:lnTo>
                    <a:pt x="51313" y="195478"/>
                  </a:lnTo>
                  <a:lnTo>
                    <a:pt x="73943" y="197839"/>
                  </a:lnTo>
                  <a:lnTo>
                    <a:pt x="98429" y="193818"/>
                  </a:lnTo>
                  <a:lnTo>
                    <a:pt x="121010" y="184233"/>
                  </a:lnTo>
                  <a:lnTo>
                    <a:pt x="147864" y="160093"/>
                  </a:lnTo>
                  <a:lnTo>
                    <a:pt x="169493" y="120495"/>
                  </a:lnTo>
                  <a:lnTo>
                    <a:pt x="177550" y="99782"/>
                  </a:lnTo>
                  <a:lnTo>
                    <a:pt x="180167" y="97534"/>
                  </a:lnTo>
                  <a:lnTo>
                    <a:pt x="181911" y="100715"/>
                  </a:lnTo>
                  <a:lnTo>
                    <a:pt x="184711" y="139442"/>
                  </a:lnTo>
                  <a:lnTo>
                    <a:pt x="178028" y="199387"/>
                  </a:lnTo>
                  <a:lnTo>
                    <a:pt x="175495" y="260621"/>
                  </a:lnTo>
                  <a:lnTo>
                    <a:pt x="174995" y="323106"/>
                  </a:lnTo>
                  <a:lnTo>
                    <a:pt x="174896" y="379339"/>
                  </a:lnTo>
                  <a:lnTo>
                    <a:pt x="174871" y="4264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2260724" y="4065463"/>
              <a:ext cx="224002" cy="359829"/>
            </a:xfrm>
            <a:custGeom>
              <a:avLst/>
              <a:gdLst/>
              <a:ahLst/>
              <a:cxnLst/>
              <a:rect l="0" t="0" r="0" b="0"/>
              <a:pathLst>
                <a:path w="224002" h="359829">
                  <a:moveTo>
                    <a:pt x="23959" y="9065"/>
                  </a:moveTo>
                  <a:lnTo>
                    <a:pt x="61437" y="732"/>
                  </a:lnTo>
                  <a:lnTo>
                    <a:pt x="73511" y="0"/>
                  </a:lnTo>
                  <a:lnTo>
                    <a:pt x="93166" y="5426"/>
                  </a:lnTo>
                  <a:lnTo>
                    <a:pt x="130437" y="27973"/>
                  </a:lnTo>
                  <a:lnTo>
                    <a:pt x="144592" y="44375"/>
                  </a:lnTo>
                  <a:lnTo>
                    <a:pt x="173163" y="88888"/>
                  </a:lnTo>
                  <a:lnTo>
                    <a:pt x="183283" y="142292"/>
                  </a:lnTo>
                  <a:lnTo>
                    <a:pt x="187187" y="166543"/>
                  </a:lnTo>
                  <a:lnTo>
                    <a:pt x="177227" y="228487"/>
                  </a:lnTo>
                  <a:lnTo>
                    <a:pt x="170178" y="278012"/>
                  </a:lnTo>
                  <a:lnTo>
                    <a:pt x="154891" y="304912"/>
                  </a:lnTo>
                  <a:lnTo>
                    <a:pt x="121906" y="342144"/>
                  </a:lnTo>
                  <a:lnTo>
                    <a:pt x="95485" y="357839"/>
                  </a:lnTo>
                  <a:lnTo>
                    <a:pt x="72516" y="359828"/>
                  </a:lnTo>
                  <a:lnTo>
                    <a:pt x="49050" y="355643"/>
                  </a:lnTo>
                  <a:lnTo>
                    <a:pt x="30821" y="345984"/>
                  </a:lnTo>
                  <a:lnTo>
                    <a:pt x="18040" y="330772"/>
                  </a:lnTo>
                  <a:lnTo>
                    <a:pt x="303" y="292411"/>
                  </a:lnTo>
                  <a:lnTo>
                    <a:pt x="0" y="283360"/>
                  </a:lnTo>
                  <a:lnTo>
                    <a:pt x="5902" y="267065"/>
                  </a:lnTo>
                  <a:lnTo>
                    <a:pt x="13091" y="261784"/>
                  </a:lnTo>
                  <a:lnTo>
                    <a:pt x="33557" y="255915"/>
                  </a:lnTo>
                  <a:lnTo>
                    <a:pt x="65798" y="258201"/>
                  </a:lnTo>
                  <a:lnTo>
                    <a:pt x="114199" y="277859"/>
                  </a:lnTo>
                  <a:lnTo>
                    <a:pt x="172040" y="316913"/>
                  </a:lnTo>
                  <a:lnTo>
                    <a:pt x="224001" y="34597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8" name="Freeform 87"/>
          <p:cNvSpPr/>
          <p:nvPr/>
        </p:nvSpPr>
        <p:spPr>
          <a:xfrm>
            <a:off x="1547689" y="2074114"/>
            <a:ext cx="1" cy="200042"/>
          </a:xfrm>
          <a:custGeom>
            <a:avLst/>
            <a:gdLst/>
            <a:ahLst/>
            <a:cxnLst/>
            <a:rect l="0" t="0" r="0" b="0"/>
            <a:pathLst>
              <a:path w="1" h="200042">
                <a:moveTo>
                  <a:pt x="0" y="0"/>
                </a:moveTo>
                <a:lnTo>
                  <a:pt x="0" y="54144"/>
                </a:lnTo>
                <a:lnTo>
                  <a:pt x="0" y="109091"/>
                </a:lnTo>
                <a:lnTo>
                  <a:pt x="0" y="162665"/>
                </a:lnTo>
                <a:lnTo>
                  <a:pt x="0" y="200041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9" name="Freeform 88"/>
          <p:cNvSpPr/>
          <p:nvPr/>
        </p:nvSpPr>
        <p:spPr>
          <a:xfrm>
            <a:off x="1221305" y="2253098"/>
            <a:ext cx="10530" cy="157929"/>
          </a:xfrm>
          <a:custGeom>
            <a:avLst/>
            <a:gdLst/>
            <a:ahLst/>
            <a:cxnLst/>
            <a:rect l="0" t="0" r="0" b="0"/>
            <a:pathLst>
              <a:path w="10530" h="157929">
                <a:moveTo>
                  <a:pt x="0" y="0"/>
                </a:moveTo>
                <a:lnTo>
                  <a:pt x="0" y="54144"/>
                </a:lnTo>
                <a:lnTo>
                  <a:pt x="0" y="109091"/>
                </a:lnTo>
                <a:lnTo>
                  <a:pt x="10529" y="157928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3" name="Group 92"/>
          <p:cNvGrpSpPr/>
          <p:nvPr/>
        </p:nvGrpSpPr>
        <p:grpSpPr>
          <a:xfrm>
            <a:off x="1492680" y="4053471"/>
            <a:ext cx="634307" cy="410612"/>
            <a:chOff x="1492680" y="4053471"/>
            <a:chExt cx="634307" cy="410612"/>
          </a:xfrm>
        </p:grpSpPr>
        <p:sp>
          <p:nvSpPr>
            <p:cNvPr id="90" name="Freeform 89"/>
            <p:cNvSpPr/>
            <p:nvPr/>
          </p:nvSpPr>
          <p:spPr>
            <a:xfrm>
              <a:off x="1735870" y="4053471"/>
              <a:ext cx="251266" cy="374625"/>
            </a:xfrm>
            <a:custGeom>
              <a:avLst/>
              <a:gdLst/>
              <a:ahLst/>
              <a:cxnLst/>
              <a:rect l="0" t="0" r="0" b="0"/>
              <a:pathLst>
                <a:path w="251266" h="374625">
                  <a:moveTo>
                    <a:pt x="53974" y="0"/>
                  </a:moveTo>
                  <a:lnTo>
                    <a:pt x="4476" y="58564"/>
                  </a:lnTo>
                  <a:lnTo>
                    <a:pt x="1088" y="60100"/>
                  </a:lnTo>
                  <a:lnTo>
                    <a:pt x="0" y="57614"/>
                  </a:lnTo>
                  <a:lnTo>
                    <a:pt x="443" y="52447"/>
                  </a:lnTo>
                  <a:lnTo>
                    <a:pt x="7176" y="40468"/>
                  </a:lnTo>
                  <a:lnTo>
                    <a:pt x="27240" y="20569"/>
                  </a:lnTo>
                  <a:lnTo>
                    <a:pt x="36151" y="13713"/>
                  </a:lnTo>
                  <a:lnTo>
                    <a:pt x="58531" y="6095"/>
                  </a:lnTo>
                  <a:lnTo>
                    <a:pt x="82905" y="3879"/>
                  </a:lnTo>
                  <a:lnTo>
                    <a:pt x="105437" y="6793"/>
                  </a:lnTo>
                  <a:lnTo>
                    <a:pt x="124030" y="15107"/>
                  </a:lnTo>
                  <a:lnTo>
                    <a:pt x="132263" y="20600"/>
                  </a:lnTo>
                  <a:lnTo>
                    <a:pt x="144531" y="39181"/>
                  </a:lnTo>
                  <a:lnTo>
                    <a:pt x="152713" y="63038"/>
                  </a:lnTo>
                  <a:lnTo>
                    <a:pt x="156350" y="89238"/>
                  </a:lnTo>
                  <a:lnTo>
                    <a:pt x="151727" y="110241"/>
                  </a:lnTo>
                  <a:lnTo>
                    <a:pt x="147219" y="119118"/>
                  </a:lnTo>
                  <a:lnTo>
                    <a:pt x="132851" y="132100"/>
                  </a:lnTo>
                  <a:lnTo>
                    <a:pt x="124106" y="137200"/>
                  </a:lnTo>
                  <a:lnTo>
                    <a:pt x="120616" y="138260"/>
                  </a:lnTo>
                  <a:lnTo>
                    <a:pt x="120629" y="136627"/>
                  </a:lnTo>
                  <a:lnTo>
                    <a:pt x="122977" y="133199"/>
                  </a:lnTo>
                  <a:lnTo>
                    <a:pt x="129222" y="132083"/>
                  </a:lnTo>
                  <a:lnTo>
                    <a:pt x="148639" y="133963"/>
                  </a:lnTo>
                  <a:lnTo>
                    <a:pt x="180289" y="147188"/>
                  </a:lnTo>
                  <a:lnTo>
                    <a:pt x="228831" y="195358"/>
                  </a:lnTo>
                  <a:lnTo>
                    <a:pt x="244734" y="222830"/>
                  </a:lnTo>
                  <a:lnTo>
                    <a:pt x="251265" y="264375"/>
                  </a:lnTo>
                  <a:lnTo>
                    <a:pt x="245067" y="314005"/>
                  </a:lnTo>
                  <a:lnTo>
                    <a:pt x="239120" y="336090"/>
                  </a:lnTo>
                  <a:lnTo>
                    <a:pt x="226338" y="354484"/>
                  </a:lnTo>
                  <a:lnTo>
                    <a:pt x="218016" y="362665"/>
                  </a:lnTo>
                  <a:lnTo>
                    <a:pt x="196292" y="371755"/>
                  </a:lnTo>
                  <a:lnTo>
                    <a:pt x="172209" y="374624"/>
                  </a:lnTo>
                  <a:lnTo>
                    <a:pt x="149807" y="372001"/>
                  </a:lnTo>
                  <a:lnTo>
                    <a:pt x="109169" y="353549"/>
                  </a:lnTo>
                  <a:lnTo>
                    <a:pt x="85560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1492680" y="4074059"/>
              <a:ext cx="202409" cy="390024"/>
            </a:xfrm>
            <a:custGeom>
              <a:avLst/>
              <a:gdLst/>
              <a:ahLst/>
              <a:cxnLst/>
              <a:rect l="0" t="0" r="0" b="0"/>
              <a:pathLst>
                <a:path w="202409" h="390024">
                  <a:moveTo>
                    <a:pt x="44480" y="469"/>
                  </a:moveTo>
                  <a:lnTo>
                    <a:pt x="9733" y="37555"/>
                  </a:lnTo>
                  <a:lnTo>
                    <a:pt x="571" y="55556"/>
                  </a:lnTo>
                  <a:lnTo>
                    <a:pt x="0" y="58251"/>
                  </a:lnTo>
                  <a:lnTo>
                    <a:pt x="5604" y="51886"/>
                  </a:lnTo>
                  <a:lnTo>
                    <a:pt x="37960" y="12569"/>
                  </a:lnTo>
                  <a:lnTo>
                    <a:pt x="47152" y="5026"/>
                  </a:lnTo>
                  <a:lnTo>
                    <a:pt x="56790" y="1168"/>
                  </a:lnTo>
                  <a:lnTo>
                    <a:pt x="76857" y="0"/>
                  </a:lnTo>
                  <a:lnTo>
                    <a:pt x="107886" y="11509"/>
                  </a:lnTo>
                  <a:lnTo>
                    <a:pt x="125693" y="29552"/>
                  </a:lnTo>
                  <a:lnTo>
                    <a:pt x="150599" y="73674"/>
                  </a:lnTo>
                  <a:lnTo>
                    <a:pt x="163010" y="116786"/>
                  </a:lnTo>
                  <a:lnTo>
                    <a:pt x="162918" y="166605"/>
                  </a:lnTo>
                  <a:lnTo>
                    <a:pt x="159642" y="227435"/>
                  </a:lnTo>
                  <a:lnTo>
                    <a:pt x="148943" y="284511"/>
                  </a:lnTo>
                  <a:lnTo>
                    <a:pt x="130940" y="345323"/>
                  </a:lnTo>
                  <a:lnTo>
                    <a:pt x="119561" y="362748"/>
                  </a:lnTo>
                  <a:lnTo>
                    <a:pt x="103586" y="375171"/>
                  </a:lnTo>
                  <a:lnTo>
                    <a:pt x="94413" y="380122"/>
                  </a:lnTo>
                  <a:lnTo>
                    <a:pt x="74861" y="382503"/>
                  </a:lnTo>
                  <a:lnTo>
                    <a:pt x="64734" y="381501"/>
                  </a:lnTo>
                  <a:lnTo>
                    <a:pt x="47243" y="371028"/>
                  </a:lnTo>
                  <a:lnTo>
                    <a:pt x="32840" y="354675"/>
                  </a:lnTo>
                  <a:lnTo>
                    <a:pt x="22539" y="335709"/>
                  </a:lnTo>
                  <a:lnTo>
                    <a:pt x="20301" y="315581"/>
                  </a:lnTo>
                  <a:lnTo>
                    <a:pt x="28396" y="274063"/>
                  </a:lnTo>
                  <a:lnTo>
                    <a:pt x="33757" y="265923"/>
                  </a:lnTo>
                  <a:lnTo>
                    <a:pt x="49073" y="253760"/>
                  </a:lnTo>
                  <a:lnTo>
                    <a:pt x="56901" y="252388"/>
                  </a:lnTo>
                  <a:lnTo>
                    <a:pt x="64459" y="253813"/>
                  </a:lnTo>
                  <a:lnTo>
                    <a:pt x="107726" y="279193"/>
                  </a:lnTo>
                  <a:lnTo>
                    <a:pt x="138558" y="309206"/>
                  </a:lnTo>
                  <a:lnTo>
                    <a:pt x="181291" y="366146"/>
                  </a:lnTo>
                  <a:lnTo>
                    <a:pt x="202408" y="39002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2094556" y="4337741"/>
              <a:ext cx="32431" cy="42115"/>
            </a:xfrm>
            <a:custGeom>
              <a:avLst/>
              <a:gdLst/>
              <a:ahLst/>
              <a:cxnLst/>
              <a:rect l="0" t="0" r="0" b="0"/>
              <a:pathLst>
                <a:path w="32431" h="42115">
                  <a:moveTo>
                    <a:pt x="21671" y="0"/>
                  </a:moveTo>
                  <a:lnTo>
                    <a:pt x="10493" y="11178"/>
                  </a:lnTo>
                  <a:lnTo>
                    <a:pt x="9540" y="16811"/>
                  </a:lnTo>
                  <a:lnTo>
                    <a:pt x="11244" y="22906"/>
                  </a:lnTo>
                  <a:lnTo>
                    <a:pt x="14720" y="29308"/>
                  </a:lnTo>
                  <a:lnTo>
                    <a:pt x="19377" y="31237"/>
                  </a:lnTo>
                  <a:lnTo>
                    <a:pt x="24821" y="30183"/>
                  </a:lnTo>
                  <a:lnTo>
                    <a:pt x="30790" y="27141"/>
                  </a:lnTo>
                  <a:lnTo>
                    <a:pt x="32430" y="22773"/>
                  </a:lnTo>
                  <a:lnTo>
                    <a:pt x="31184" y="17522"/>
                  </a:lnTo>
                  <a:lnTo>
                    <a:pt x="28013" y="11681"/>
                  </a:lnTo>
                  <a:lnTo>
                    <a:pt x="23559" y="10127"/>
                  </a:lnTo>
                  <a:lnTo>
                    <a:pt x="18251" y="11430"/>
                  </a:lnTo>
                  <a:lnTo>
                    <a:pt x="12372" y="14639"/>
                  </a:lnTo>
                  <a:lnTo>
                    <a:pt x="11962" y="17948"/>
                  </a:lnTo>
                  <a:lnTo>
                    <a:pt x="15199" y="21324"/>
                  </a:lnTo>
                  <a:lnTo>
                    <a:pt x="20866" y="24745"/>
                  </a:lnTo>
                  <a:lnTo>
                    <a:pt x="23474" y="23515"/>
                  </a:lnTo>
                  <a:lnTo>
                    <a:pt x="24043" y="19186"/>
                  </a:lnTo>
                  <a:lnTo>
                    <a:pt x="23252" y="12791"/>
                  </a:lnTo>
                  <a:lnTo>
                    <a:pt x="19216" y="10867"/>
                  </a:lnTo>
                  <a:lnTo>
                    <a:pt x="5372" y="14968"/>
                  </a:lnTo>
                  <a:lnTo>
                    <a:pt x="1447" y="19337"/>
                  </a:lnTo>
                  <a:lnTo>
                    <a:pt x="0" y="24590"/>
                  </a:lnTo>
                  <a:lnTo>
                    <a:pt x="615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1" name="Group 100"/>
          <p:cNvGrpSpPr/>
          <p:nvPr/>
        </p:nvGrpSpPr>
        <p:grpSpPr>
          <a:xfrm>
            <a:off x="4754635" y="2305745"/>
            <a:ext cx="3140492" cy="1147603"/>
            <a:chOff x="4754635" y="2305745"/>
            <a:chExt cx="3140492" cy="1147603"/>
          </a:xfrm>
        </p:grpSpPr>
        <p:sp>
          <p:nvSpPr>
            <p:cNvPr id="94" name="Freeform 93"/>
            <p:cNvSpPr/>
            <p:nvPr/>
          </p:nvSpPr>
          <p:spPr>
            <a:xfrm>
              <a:off x="5178688" y="2786762"/>
              <a:ext cx="380359" cy="544824"/>
            </a:xfrm>
            <a:custGeom>
              <a:avLst/>
              <a:gdLst/>
              <a:ahLst/>
              <a:cxnLst/>
              <a:rect l="0" t="0" r="0" b="0"/>
              <a:pathLst>
                <a:path w="380359" h="544824">
                  <a:moveTo>
                    <a:pt x="53975" y="76989"/>
                  </a:moveTo>
                  <a:lnTo>
                    <a:pt x="4477" y="135552"/>
                  </a:lnTo>
                  <a:lnTo>
                    <a:pt x="1089" y="135918"/>
                  </a:lnTo>
                  <a:lnTo>
                    <a:pt x="0" y="131483"/>
                  </a:lnTo>
                  <a:lnTo>
                    <a:pt x="6659" y="96332"/>
                  </a:lnTo>
                  <a:lnTo>
                    <a:pt x="20408" y="56763"/>
                  </a:lnTo>
                  <a:lnTo>
                    <a:pt x="39090" y="32651"/>
                  </a:lnTo>
                  <a:lnTo>
                    <a:pt x="66332" y="11859"/>
                  </a:lnTo>
                  <a:lnTo>
                    <a:pt x="86373" y="2029"/>
                  </a:lnTo>
                  <a:lnTo>
                    <a:pt x="110098" y="0"/>
                  </a:lnTo>
                  <a:lnTo>
                    <a:pt x="157868" y="8229"/>
                  </a:lnTo>
                  <a:lnTo>
                    <a:pt x="196022" y="23340"/>
                  </a:lnTo>
                  <a:lnTo>
                    <a:pt x="249421" y="72236"/>
                  </a:lnTo>
                  <a:lnTo>
                    <a:pt x="265653" y="105346"/>
                  </a:lnTo>
                  <a:lnTo>
                    <a:pt x="277871" y="155971"/>
                  </a:lnTo>
                  <a:lnTo>
                    <a:pt x="283311" y="215425"/>
                  </a:lnTo>
                  <a:lnTo>
                    <a:pt x="276744" y="276690"/>
                  </a:lnTo>
                  <a:lnTo>
                    <a:pt x="267509" y="329182"/>
                  </a:lnTo>
                  <a:lnTo>
                    <a:pt x="257028" y="383258"/>
                  </a:lnTo>
                  <a:lnTo>
                    <a:pt x="249022" y="433064"/>
                  </a:lnTo>
                  <a:lnTo>
                    <a:pt x="227770" y="482764"/>
                  </a:lnTo>
                  <a:lnTo>
                    <a:pt x="188544" y="530695"/>
                  </a:lnTo>
                  <a:lnTo>
                    <a:pt x="162527" y="541848"/>
                  </a:lnTo>
                  <a:lnTo>
                    <a:pt x="147400" y="544823"/>
                  </a:lnTo>
                  <a:lnTo>
                    <a:pt x="118114" y="538769"/>
                  </a:lnTo>
                  <a:lnTo>
                    <a:pt x="91840" y="523210"/>
                  </a:lnTo>
                  <a:lnTo>
                    <a:pt x="72363" y="500697"/>
                  </a:lnTo>
                  <a:lnTo>
                    <a:pt x="62148" y="475094"/>
                  </a:lnTo>
                  <a:lnTo>
                    <a:pt x="59424" y="461715"/>
                  </a:lnTo>
                  <a:lnTo>
                    <a:pt x="62636" y="440611"/>
                  </a:lnTo>
                  <a:lnTo>
                    <a:pt x="73032" y="423432"/>
                  </a:lnTo>
                  <a:lnTo>
                    <a:pt x="89351" y="407999"/>
                  </a:lnTo>
                  <a:lnTo>
                    <a:pt x="117661" y="399579"/>
                  </a:lnTo>
                  <a:lnTo>
                    <a:pt x="166822" y="397959"/>
                  </a:lnTo>
                  <a:lnTo>
                    <a:pt x="219765" y="407892"/>
                  </a:lnTo>
                  <a:lnTo>
                    <a:pt x="279660" y="429525"/>
                  </a:lnTo>
                  <a:lnTo>
                    <a:pt x="334644" y="453209"/>
                  </a:lnTo>
                  <a:lnTo>
                    <a:pt x="380358" y="47707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5644531" y="2756864"/>
              <a:ext cx="350355" cy="501836"/>
            </a:xfrm>
            <a:custGeom>
              <a:avLst/>
              <a:gdLst/>
              <a:ahLst/>
              <a:cxnLst/>
              <a:rect l="0" t="0" r="0" b="0"/>
              <a:pathLst>
                <a:path w="350355" h="501836">
                  <a:moveTo>
                    <a:pt x="135614" y="12130"/>
                  </a:moveTo>
                  <a:lnTo>
                    <a:pt x="111568" y="30111"/>
                  </a:lnTo>
                  <a:lnTo>
                    <a:pt x="61743" y="85314"/>
                  </a:lnTo>
                  <a:lnTo>
                    <a:pt x="23750" y="123904"/>
                  </a:lnTo>
                  <a:lnTo>
                    <a:pt x="16584" y="126421"/>
                  </a:lnTo>
                  <a:lnTo>
                    <a:pt x="9467" y="125759"/>
                  </a:lnTo>
                  <a:lnTo>
                    <a:pt x="2383" y="122978"/>
                  </a:lnTo>
                  <a:lnTo>
                    <a:pt x="0" y="116444"/>
                  </a:lnTo>
                  <a:lnTo>
                    <a:pt x="3592" y="96707"/>
                  </a:lnTo>
                  <a:lnTo>
                    <a:pt x="18767" y="70465"/>
                  </a:lnTo>
                  <a:lnTo>
                    <a:pt x="53261" y="34572"/>
                  </a:lnTo>
                  <a:lnTo>
                    <a:pt x="104275" y="4138"/>
                  </a:lnTo>
                  <a:lnTo>
                    <a:pt x="131434" y="0"/>
                  </a:lnTo>
                  <a:lnTo>
                    <a:pt x="185351" y="6875"/>
                  </a:lnTo>
                  <a:lnTo>
                    <a:pt x="213392" y="21752"/>
                  </a:lnTo>
                  <a:lnTo>
                    <a:pt x="243827" y="48909"/>
                  </a:lnTo>
                  <a:lnTo>
                    <a:pt x="264124" y="78010"/>
                  </a:lnTo>
                  <a:lnTo>
                    <a:pt x="273838" y="102632"/>
                  </a:lnTo>
                  <a:lnTo>
                    <a:pt x="275816" y="126053"/>
                  </a:lnTo>
                  <a:lnTo>
                    <a:pt x="271625" y="148160"/>
                  </a:lnTo>
                  <a:lnTo>
                    <a:pt x="254942" y="180337"/>
                  </a:lnTo>
                  <a:lnTo>
                    <a:pt x="228292" y="209758"/>
                  </a:lnTo>
                  <a:lnTo>
                    <a:pt x="205188" y="224585"/>
                  </a:lnTo>
                  <a:lnTo>
                    <a:pt x="206563" y="225126"/>
                  </a:lnTo>
                  <a:lnTo>
                    <a:pt x="210989" y="224318"/>
                  </a:lnTo>
                  <a:lnTo>
                    <a:pt x="239576" y="228769"/>
                  </a:lnTo>
                  <a:lnTo>
                    <a:pt x="266503" y="243086"/>
                  </a:lnTo>
                  <a:lnTo>
                    <a:pt x="303798" y="278460"/>
                  </a:lnTo>
                  <a:lnTo>
                    <a:pt x="326346" y="317081"/>
                  </a:lnTo>
                  <a:lnTo>
                    <a:pt x="345038" y="378820"/>
                  </a:lnTo>
                  <a:lnTo>
                    <a:pt x="350354" y="407901"/>
                  </a:lnTo>
                  <a:lnTo>
                    <a:pt x="348817" y="436423"/>
                  </a:lnTo>
                  <a:lnTo>
                    <a:pt x="341115" y="458458"/>
                  </a:lnTo>
                  <a:lnTo>
                    <a:pt x="328723" y="476050"/>
                  </a:lnTo>
                  <a:lnTo>
                    <a:pt x="311517" y="491668"/>
                  </a:lnTo>
                  <a:lnTo>
                    <a:pt x="285933" y="500169"/>
                  </a:lnTo>
                  <a:lnTo>
                    <a:pt x="241764" y="501835"/>
                  </a:lnTo>
                  <a:lnTo>
                    <a:pt x="184918" y="491917"/>
                  </a:lnTo>
                  <a:lnTo>
                    <a:pt x="125085" y="4648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6190756" y="3179606"/>
              <a:ext cx="1" cy="31586"/>
            </a:xfrm>
            <a:custGeom>
              <a:avLst/>
              <a:gdLst/>
              <a:ahLst/>
              <a:cxnLst/>
              <a:rect l="0" t="0" r="0" b="0"/>
              <a:pathLst>
                <a:path w="1" h="31586">
                  <a:moveTo>
                    <a:pt x="0" y="0"/>
                  </a:move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6327627" y="2740239"/>
              <a:ext cx="347441" cy="494487"/>
            </a:xfrm>
            <a:custGeom>
              <a:avLst/>
              <a:gdLst/>
              <a:ahLst/>
              <a:cxnLst/>
              <a:rect l="0" t="0" r="0" b="0"/>
              <a:pathLst>
                <a:path w="347441" h="494487">
                  <a:moveTo>
                    <a:pt x="0" y="91926"/>
                  </a:moveTo>
                  <a:lnTo>
                    <a:pt x="5589" y="75159"/>
                  </a:lnTo>
                  <a:lnTo>
                    <a:pt x="25832" y="47964"/>
                  </a:lnTo>
                  <a:lnTo>
                    <a:pt x="54057" y="23268"/>
                  </a:lnTo>
                  <a:lnTo>
                    <a:pt x="90236" y="6722"/>
                  </a:lnTo>
                  <a:lnTo>
                    <a:pt x="130592" y="0"/>
                  </a:lnTo>
                  <a:lnTo>
                    <a:pt x="155137" y="7787"/>
                  </a:lnTo>
                  <a:lnTo>
                    <a:pt x="176574" y="22946"/>
                  </a:lnTo>
                  <a:lnTo>
                    <a:pt x="225258" y="75746"/>
                  </a:lnTo>
                  <a:lnTo>
                    <a:pt x="251576" y="113129"/>
                  </a:lnTo>
                  <a:lnTo>
                    <a:pt x="267823" y="160730"/>
                  </a:lnTo>
                  <a:lnTo>
                    <a:pt x="277707" y="211878"/>
                  </a:lnTo>
                  <a:lnTo>
                    <a:pt x="274266" y="264078"/>
                  </a:lnTo>
                  <a:lnTo>
                    <a:pt x="265837" y="314250"/>
                  </a:lnTo>
                  <a:lnTo>
                    <a:pt x="249390" y="366949"/>
                  </a:lnTo>
                  <a:lnTo>
                    <a:pt x="230650" y="401922"/>
                  </a:lnTo>
                  <a:lnTo>
                    <a:pt x="177974" y="460834"/>
                  </a:lnTo>
                  <a:lnTo>
                    <a:pt x="157478" y="479323"/>
                  </a:lnTo>
                  <a:lnTo>
                    <a:pt x="136671" y="491440"/>
                  </a:lnTo>
                  <a:lnTo>
                    <a:pt x="115724" y="494486"/>
                  </a:lnTo>
                  <a:lnTo>
                    <a:pt x="73682" y="486909"/>
                  </a:lnTo>
                  <a:lnTo>
                    <a:pt x="47698" y="471911"/>
                  </a:lnTo>
                  <a:lnTo>
                    <a:pt x="35626" y="456170"/>
                  </a:lnTo>
                  <a:lnTo>
                    <a:pt x="27532" y="436307"/>
                  </a:lnTo>
                  <a:lnTo>
                    <a:pt x="23934" y="411881"/>
                  </a:lnTo>
                  <a:lnTo>
                    <a:pt x="28574" y="391666"/>
                  </a:lnTo>
                  <a:lnTo>
                    <a:pt x="50618" y="359624"/>
                  </a:lnTo>
                  <a:lnTo>
                    <a:pt x="76219" y="343470"/>
                  </a:lnTo>
                  <a:lnTo>
                    <a:pt x="111621" y="336864"/>
                  </a:lnTo>
                  <a:lnTo>
                    <a:pt x="172740" y="343037"/>
                  </a:lnTo>
                  <a:lnTo>
                    <a:pt x="234206" y="355521"/>
                  </a:lnTo>
                  <a:lnTo>
                    <a:pt x="296737" y="363663"/>
                  </a:lnTo>
                  <a:lnTo>
                    <a:pt x="347440" y="36566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6760596" y="2766836"/>
              <a:ext cx="230327" cy="475942"/>
            </a:xfrm>
            <a:custGeom>
              <a:avLst/>
              <a:gdLst/>
              <a:ahLst/>
              <a:cxnLst/>
              <a:rect l="0" t="0" r="0" b="0"/>
              <a:pathLst>
                <a:path w="230327" h="475942">
                  <a:moveTo>
                    <a:pt x="230326" y="128500"/>
                  </a:moveTo>
                  <a:lnTo>
                    <a:pt x="215671" y="69884"/>
                  </a:lnTo>
                  <a:lnTo>
                    <a:pt x="199987" y="35093"/>
                  </a:lnTo>
                  <a:lnTo>
                    <a:pt x="184087" y="19526"/>
                  </a:lnTo>
                  <a:lnTo>
                    <a:pt x="152285" y="4185"/>
                  </a:lnTo>
                  <a:lnTo>
                    <a:pt x="139694" y="0"/>
                  </a:lnTo>
                  <a:lnTo>
                    <a:pt x="113226" y="1589"/>
                  </a:lnTo>
                  <a:lnTo>
                    <a:pt x="63695" y="21673"/>
                  </a:lnTo>
                  <a:lnTo>
                    <a:pt x="28522" y="49340"/>
                  </a:lnTo>
                  <a:lnTo>
                    <a:pt x="13514" y="67582"/>
                  </a:lnTo>
                  <a:lnTo>
                    <a:pt x="5284" y="90507"/>
                  </a:lnTo>
                  <a:lnTo>
                    <a:pt x="0" y="148941"/>
                  </a:lnTo>
                  <a:lnTo>
                    <a:pt x="5517" y="176190"/>
                  </a:lnTo>
                  <a:lnTo>
                    <a:pt x="10263" y="188369"/>
                  </a:lnTo>
                  <a:lnTo>
                    <a:pt x="24896" y="205022"/>
                  </a:lnTo>
                  <a:lnTo>
                    <a:pt x="33711" y="211100"/>
                  </a:lnTo>
                  <a:lnTo>
                    <a:pt x="52864" y="214734"/>
                  </a:lnTo>
                  <a:lnTo>
                    <a:pt x="62885" y="214066"/>
                  </a:lnTo>
                  <a:lnTo>
                    <a:pt x="80259" y="207084"/>
                  </a:lnTo>
                  <a:lnTo>
                    <a:pt x="110476" y="183537"/>
                  </a:lnTo>
                  <a:lnTo>
                    <a:pt x="153071" y="127786"/>
                  </a:lnTo>
                  <a:lnTo>
                    <a:pt x="160105" y="124515"/>
                  </a:lnTo>
                  <a:lnTo>
                    <a:pt x="167134" y="125844"/>
                  </a:lnTo>
                  <a:lnTo>
                    <a:pt x="174160" y="130239"/>
                  </a:lnTo>
                  <a:lnTo>
                    <a:pt x="178844" y="137848"/>
                  </a:lnTo>
                  <a:lnTo>
                    <a:pt x="185436" y="170914"/>
                  </a:lnTo>
                  <a:lnTo>
                    <a:pt x="187664" y="227129"/>
                  </a:lnTo>
                  <a:lnTo>
                    <a:pt x="188049" y="277047"/>
                  </a:lnTo>
                  <a:lnTo>
                    <a:pt x="191284" y="328882"/>
                  </a:lnTo>
                  <a:lnTo>
                    <a:pt x="196532" y="381285"/>
                  </a:lnTo>
                  <a:lnTo>
                    <a:pt x="203893" y="440216"/>
                  </a:lnTo>
                  <a:lnTo>
                    <a:pt x="209269" y="4759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7127792" y="2761768"/>
              <a:ext cx="336913" cy="442368"/>
            </a:xfrm>
            <a:custGeom>
              <a:avLst/>
              <a:gdLst/>
              <a:ahLst/>
              <a:cxnLst/>
              <a:rect l="0" t="0" r="0" b="0"/>
              <a:pathLst>
                <a:path w="336913" h="442368">
                  <a:moveTo>
                    <a:pt x="0" y="112511"/>
                  </a:moveTo>
                  <a:lnTo>
                    <a:pt x="0" y="90155"/>
                  </a:lnTo>
                  <a:lnTo>
                    <a:pt x="11179" y="59484"/>
                  </a:lnTo>
                  <a:lnTo>
                    <a:pt x="29309" y="28169"/>
                  </a:lnTo>
                  <a:lnTo>
                    <a:pt x="45782" y="13415"/>
                  </a:lnTo>
                  <a:lnTo>
                    <a:pt x="65972" y="4128"/>
                  </a:lnTo>
                  <a:lnTo>
                    <a:pt x="90542" y="0"/>
                  </a:lnTo>
                  <a:lnTo>
                    <a:pt x="130683" y="8855"/>
                  </a:lnTo>
                  <a:lnTo>
                    <a:pt x="152058" y="23158"/>
                  </a:lnTo>
                  <a:lnTo>
                    <a:pt x="206717" y="82706"/>
                  </a:lnTo>
                  <a:lnTo>
                    <a:pt x="226664" y="137863"/>
                  </a:lnTo>
                  <a:lnTo>
                    <a:pt x="238749" y="194338"/>
                  </a:lnTo>
                  <a:lnTo>
                    <a:pt x="241147" y="251790"/>
                  </a:lnTo>
                  <a:lnTo>
                    <a:pt x="238738" y="303908"/>
                  </a:lnTo>
                  <a:lnTo>
                    <a:pt x="221853" y="358548"/>
                  </a:lnTo>
                  <a:lnTo>
                    <a:pt x="202735" y="400401"/>
                  </a:lnTo>
                  <a:lnTo>
                    <a:pt x="186031" y="419057"/>
                  </a:lnTo>
                  <a:lnTo>
                    <a:pt x="146712" y="440565"/>
                  </a:lnTo>
                  <a:lnTo>
                    <a:pt x="126037" y="442367"/>
                  </a:lnTo>
                  <a:lnTo>
                    <a:pt x="106319" y="438098"/>
                  </a:lnTo>
                  <a:lnTo>
                    <a:pt x="89758" y="428402"/>
                  </a:lnTo>
                  <a:lnTo>
                    <a:pt x="77717" y="413174"/>
                  </a:lnTo>
                  <a:lnTo>
                    <a:pt x="72869" y="404200"/>
                  </a:lnTo>
                  <a:lnTo>
                    <a:pt x="71976" y="393538"/>
                  </a:lnTo>
                  <a:lnTo>
                    <a:pt x="77224" y="369213"/>
                  </a:lnTo>
                  <a:lnTo>
                    <a:pt x="93331" y="340390"/>
                  </a:lnTo>
                  <a:lnTo>
                    <a:pt x="109332" y="327654"/>
                  </a:lnTo>
                  <a:lnTo>
                    <a:pt x="129310" y="319265"/>
                  </a:lnTo>
                  <a:lnTo>
                    <a:pt x="180265" y="313879"/>
                  </a:lnTo>
                  <a:lnTo>
                    <a:pt x="235390" y="318404"/>
                  </a:lnTo>
                  <a:lnTo>
                    <a:pt x="296235" y="322157"/>
                  </a:lnTo>
                  <a:lnTo>
                    <a:pt x="336912" y="32308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4754635" y="2305745"/>
              <a:ext cx="3140492" cy="1147603"/>
            </a:xfrm>
            <a:custGeom>
              <a:avLst/>
              <a:gdLst/>
              <a:ahLst/>
              <a:cxnLst/>
              <a:rect l="0" t="0" r="0" b="0"/>
              <a:pathLst>
                <a:path w="3140492" h="1147603">
                  <a:moveTo>
                    <a:pt x="2246815" y="84224"/>
                  </a:moveTo>
                  <a:lnTo>
                    <a:pt x="2188262" y="66265"/>
                  </a:lnTo>
                  <a:lnTo>
                    <a:pt x="2130940" y="56026"/>
                  </a:lnTo>
                  <a:lnTo>
                    <a:pt x="2075872" y="45583"/>
                  </a:lnTo>
                  <a:lnTo>
                    <a:pt x="2022511" y="35080"/>
                  </a:lnTo>
                  <a:lnTo>
                    <a:pt x="1968485" y="25729"/>
                  </a:lnTo>
                  <a:lnTo>
                    <a:pt x="1908544" y="21268"/>
                  </a:lnTo>
                  <a:lnTo>
                    <a:pt x="1846330" y="13058"/>
                  </a:lnTo>
                  <a:lnTo>
                    <a:pt x="1784612" y="4386"/>
                  </a:lnTo>
                  <a:lnTo>
                    <a:pt x="1726421" y="1296"/>
                  </a:lnTo>
                  <a:lnTo>
                    <a:pt x="1681737" y="574"/>
                  </a:lnTo>
                  <a:lnTo>
                    <a:pt x="1637701" y="253"/>
                  </a:lnTo>
                  <a:lnTo>
                    <a:pt x="1594732" y="110"/>
                  </a:lnTo>
                  <a:lnTo>
                    <a:pt x="1552238" y="46"/>
                  </a:lnTo>
                  <a:lnTo>
                    <a:pt x="1506836" y="18"/>
                  </a:lnTo>
                  <a:lnTo>
                    <a:pt x="1459361" y="6"/>
                  </a:lnTo>
                  <a:lnTo>
                    <a:pt x="1410965" y="0"/>
                  </a:lnTo>
                  <a:lnTo>
                    <a:pt x="1362160" y="3117"/>
                  </a:lnTo>
                  <a:lnTo>
                    <a:pt x="1314342" y="8402"/>
                  </a:lnTo>
                  <a:lnTo>
                    <a:pt x="1269693" y="14650"/>
                  </a:lnTo>
                  <a:lnTo>
                    <a:pt x="1223333" y="21327"/>
                  </a:lnTo>
                  <a:lnTo>
                    <a:pt x="1175432" y="28193"/>
                  </a:lnTo>
                  <a:lnTo>
                    <a:pt x="1126847" y="35145"/>
                  </a:lnTo>
                  <a:lnTo>
                    <a:pt x="1081077" y="42134"/>
                  </a:lnTo>
                  <a:lnTo>
                    <a:pt x="1036168" y="49139"/>
                  </a:lnTo>
                  <a:lnTo>
                    <a:pt x="988913" y="56152"/>
                  </a:lnTo>
                  <a:lnTo>
                    <a:pt x="943734" y="66288"/>
                  </a:lnTo>
                  <a:lnTo>
                    <a:pt x="899088" y="77422"/>
                  </a:lnTo>
                  <a:lnTo>
                    <a:pt x="851949" y="86270"/>
                  </a:lnTo>
                  <a:lnTo>
                    <a:pt x="806822" y="97221"/>
                  </a:lnTo>
                  <a:lnTo>
                    <a:pt x="763369" y="109887"/>
                  </a:lnTo>
                  <a:lnTo>
                    <a:pt x="720659" y="123316"/>
                  </a:lnTo>
                  <a:lnTo>
                    <a:pt x="678281" y="137083"/>
                  </a:lnTo>
                  <a:lnTo>
                    <a:pt x="614961" y="157987"/>
                  </a:lnTo>
                  <a:lnTo>
                    <a:pt x="554865" y="178999"/>
                  </a:lnTo>
                  <a:lnTo>
                    <a:pt x="496895" y="203162"/>
                  </a:lnTo>
                  <a:lnTo>
                    <a:pt x="438385" y="229429"/>
                  </a:lnTo>
                  <a:lnTo>
                    <a:pt x="384004" y="255149"/>
                  </a:lnTo>
                  <a:lnTo>
                    <a:pt x="333965" y="284997"/>
                  </a:lnTo>
                  <a:lnTo>
                    <a:pt x="286384" y="316067"/>
                  </a:lnTo>
                  <a:lnTo>
                    <a:pt x="229082" y="358007"/>
                  </a:lnTo>
                  <a:lnTo>
                    <a:pt x="175563" y="400087"/>
                  </a:lnTo>
                  <a:lnTo>
                    <a:pt x="123050" y="445314"/>
                  </a:lnTo>
                  <a:lnTo>
                    <a:pt x="75046" y="504388"/>
                  </a:lnTo>
                  <a:lnTo>
                    <a:pt x="41498" y="547285"/>
                  </a:lnTo>
                  <a:lnTo>
                    <a:pt x="19030" y="607330"/>
                  </a:lnTo>
                  <a:lnTo>
                    <a:pt x="834" y="662854"/>
                  </a:lnTo>
                  <a:lnTo>
                    <a:pt x="0" y="684154"/>
                  </a:lnTo>
                  <a:lnTo>
                    <a:pt x="14585" y="737602"/>
                  </a:lnTo>
                  <a:lnTo>
                    <a:pt x="33931" y="786504"/>
                  </a:lnTo>
                  <a:lnTo>
                    <a:pt x="91174" y="845006"/>
                  </a:lnTo>
                  <a:lnTo>
                    <a:pt x="151882" y="894233"/>
                  </a:lnTo>
                  <a:lnTo>
                    <a:pt x="212723" y="929923"/>
                  </a:lnTo>
                  <a:lnTo>
                    <a:pt x="267738" y="958071"/>
                  </a:lnTo>
                  <a:lnTo>
                    <a:pt x="323665" y="986161"/>
                  </a:lnTo>
                  <a:lnTo>
                    <a:pt x="387008" y="1007004"/>
                  </a:lnTo>
                  <a:lnTo>
                    <a:pt x="448914" y="1032439"/>
                  </a:lnTo>
                  <a:lnTo>
                    <a:pt x="499817" y="1049918"/>
                  </a:lnTo>
                  <a:lnTo>
                    <a:pt x="551944" y="1062506"/>
                  </a:lnTo>
                  <a:lnTo>
                    <a:pt x="604434" y="1073646"/>
                  </a:lnTo>
                  <a:lnTo>
                    <a:pt x="660151" y="1084355"/>
                  </a:lnTo>
                  <a:lnTo>
                    <a:pt x="717994" y="1091817"/>
                  </a:lnTo>
                  <a:lnTo>
                    <a:pt x="775297" y="1097148"/>
                  </a:lnTo>
                  <a:lnTo>
                    <a:pt x="836729" y="1106136"/>
                  </a:lnTo>
                  <a:lnTo>
                    <a:pt x="899385" y="1113089"/>
                  </a:lnTo>
                  <a:lnTo>
                    <a:pt x="942548" y="1115885"/>
                  </a:lnTo>
                  <a:lnTo>
                    <a:pt x="989028" y="1121027"/>
                  </a:lnTo>
                  <a:lnTo>
                    <a:pt x="1033862" y="1124092"/>
                  </a:lnTo>
                  <a:lnTo>
                    <a:pt x="1078355" y="1126624"/>
                  </a:lnTo>
                  <a:lnTo>
                    <a:pt x="1125426" y="1131649"/>
                  </a:lnTo>
                  <a:lnTo>
                    <a:pt x="1173642" y="1134663"/>
                  </a:lnTo>
                  <a:lnTo>
                    <a:pt x="1221198" y="1136002"/>
                  </a:lnTo>
                  <a:lnTo>
                    <a:pt x="1265731" y="1136597"/>
                  </a:lnTo>
                  <a:lnTo>
                    <a:pt x="1312039" y="1136862"/>
                  </a:lnTo>
                  <a:lnTo>
                    <a:pt x="1359916" y="1138149"/>
                  </a:lnTo>
                  <a:lnTo>
                    <a:pt x="1408492" y="1142621"/>
                  </a:lnTo>
                  <a:lnTo>
                    <a:pt x="1457377" y="1145388"/>
                  </a:lnTo>
                  <a:lnTo>
                    <a:pt x="1506399" y="1146618"/>
                  </a:lnTo>
                  <a:lnTo>
                    <a:pt x="1555483" y="1147164"/>
                  </a:lnTo>
                  <a:lnTo>
                    <a:pt x="1604595" y="1147407"/>
                  </a:lnTo>
                  <a:lnTo>
                    <a:pt x="1653718" y="1147515"/>
                  </a:lnTo>
                  <a:lnTo>
                    <a:pt x="1702846" y="1147563"/>
                  </a:lnTo>
                  <a:lnTo>
                    <a:pt x="1751978" y="1147585"/>
                  </a:lnTo>
                  <a:lnTo>
                    <a:pt x="1801110" y="1147594"/>
                  </a:lnTo>
                  <a:lnTo>
                    <a:pt x="1850243" y="1147598"/>
                  </a:lnTo>
                  <a:lnTo>
                    <a:pt x="1899375" y="1147600"/>
                  </a:lnTo>
                  <a:lnTo>
                    <a:pt x="1948509" y="1147601"/>
                  </a:lnTo>
                  <a:lnTo>
                    <a:pt x="1997641" y="1147601"/>
                  </a:lnTo>
                  <a:lnTo>
                    <a:pt x="2046774" y="1147602"/>
                  </a:lnTo>
                  <a:lnTo>
                    <a:pt x="2095907" y="1147602"/>
                  </a:lnTo>
                  <a:lnTo>
                    <a:pt x="2145040" y="1147602"/>
                  </a:lnTo>
                  <a:lnTo>
                    <a:pt x="2194173" y="1147602"/>
                  </a:lnTo>
                  <a:lnTo>
                    <a:pt x="2243306" y="1146432"/>
                  </a:lnTo>
                  <a:lnTo>
                    <a:pt x="2292438" y="1142013"/>
                  </a:lnTo>
                  <a:lnTo>
                    <a:pt x="2341572" y="1139269"/>
                  </a:lnTo>
                  <a:lnTo>
                    <a:pt x="2390705" y="1136879"/>
                  </a:lnTo>
                  <a:lnTo>
                    <a:pt x="2439839" y="1131918"/>
                  </a:lnTo>
                  <a:lnTo>
                    <a:pt x="2485851" y="1128933"/>
                  </a:lnTo>
                  <a:lnTo>
                    <a:pt x="2530868" y="1126436"/>
                  </a:lnTo>
                  <a:lnTo>
                    <a:pt x="2578172" y="1121427"/>
                  </a:lnTo>
                  <a:lnTo>
                    <a:pt x="2623372" y="1115301"/>
                  </a:lnTo>
                  <a:lnTo>
                    <a:pt x="2666858" y="1108679"/>
                  </a:lnTo>
                  <a:lnTo>
                    <a:pt x="2729632" y="1097205"/>
                  </a:lnTo>
                  <a:lnTo>
                    <a:pt x="2785796" y="1079507"/>
                  </a:lnTo>
                  <a:lnTo>
                    <a:pt x="2838312" y="1059445"/>
                  </a:lnTo>
                  <a:lnTo>
                    <a:pt x="2901691" y="1034825"/>
                  </a:lnTo>
                  <a:lnTo>
                    <a:pt x="2933275" y="1023780"/>
                  </a:lnTo>
                  <a:lnTo>
                    <a:pt x="2985267" y="991212"/>
                  </a:lnTo>
                  <a:lnTo>
                    <a:pt x="3010194" y="975150"/>
                  </a:lnTo>
                  <a:lnTo>
                    <a:pt x="3067490" y="922860"/>
                  </a:lnTo>
                  <a:lnTo>
                    <a:pt x="3106108" y="873381"/>
                  </a:lnTo>
                  <a:lnTo>
                    <a:pt x="3127541" y="825366"/>
                  </a:lnTo>
                  <a:lnTo>
                    <a:pt x="3137532" y="766685"/>
                  </a:lnTo>
                  <a:lnTo>
                    <a:pt x="3140491" y="716023"/>
                  </a:lnTo>
                  <a:lnTo>
                    <a:pt x="3133086" y="664219"/>
                  </a:lnTo>
                  <a:lnTo>
                    <a:pt x="3117239" y="613258"/>
                  </a:lnTo>
                  <a:lnTo>
                    <a:pt x="3077897" y="549944"/>
                  </a:lnTo>
                  <a:lnTo>
                    <a:pt x="3052502" y="509734"/>
                  </a:lnTo>
                  <a:lnTo>
                    <a:pt x="2995297" y="453297"/>
                  </a:lnTo>
                  <a:lnTo>
                    <a:pt x="2944009" y="403485"/>
                  </a:lnTo>
                  <a:lnTo>
                    <a:pt x="2885697" y="358637"/>
                  </a:lnTo>
                  <a:lnTo>
                    <a:pt x="2835417" y="323459"/>
                  </a:lnTo>
                  <a:lnTo>
                    <a:pt x="2783474" y="286519"/>
                  </a:lnTo>
                  <a:lnTo>
                    <a:pt x="2727919" y="253348"/>
                  </a:lnTo>
                  <a:lnTo>
                    <a:pt x="2667005" y="221292"/>
                  </a:lnTo>
                  <a:lnTo>
                    <a:pt x="2604503" y="192687"/>
                  </a:lnTo>
                  <a:lnTo>
                    <a:pt x="2561376" y="175713"/>
                  </a:lnTo>
                  <a:lnTo>
                    <a:pt x="2514911" y="156471"/>
                  </a:lnTo>
                  <a:lnTo>
                    <a:pt x="2466965" y="139340"/>
                  </a:lnTo>
                  <a:lnTo>
                    <a:pt x="2418359" y="122758"/>
                  </a:lnTo>
                  <a:lnTo>
                    <a:pt x="2369460" y="103690"/>
                  </a:lnTo>
                  <a:lnTo>
                    <a:pt x="2317312" y="86636"/>
                  </a:lnTo>
                  <a:lnTo>
                    <a:pt x="2264109" y="72428"/>
                  </a:lnTo>
                  <a:lnTo>
                    <a:pt x="2213168" y="62213"/>
                  </a:lnTo>
                  <a:lnTo>
                    <a:pt x="2166350" y="53774"/>
                  </a:lnTo>
                  <a:lnTo>
                    <a:pt x="2106770" y="42446"/>
                  </a:lnTo>
                  <a:lnTo>
                    <a:pt x="2057303" y="3158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251547" y="383368"/>
            <a:ext cx="449059" cy="515898"/>
            <a:chOff x="251547" y="383368"/>
            <a:chExt cx="449059" cy="515898"/>
          </a:xfrm>
        </p:grpSpPr>
        <p:sp>
          <p:nvSpPr>
            <p:cNvPr id="2" name="Freeform 1"/>
            <p:cNvSpPr/>
            <p:nvPr/>
          </p:nvSpPr>
          <p:spPr>
            <a:xfrm>
              <a:off x="526573" y="383368"/>
              <a:ext cx="37163" cy="515898"/>
            </a:xfrm>
            <a:custGeom>
              <a:avLst/>
              <a:gdLst/>
              <a:ahLst/>
              <a:cxnLst/>
              <a:rect l="0" t="0" r="0" b="0"/>
              <a:pathLst>
                <a:path w="37163" h="515898">
                  <a:moveTo>
                    <a:pt x="37162" y="0"/>
                  </a:moveTo>
                  <a:lnTo>
                    <a:pt x="25983" y="11179"/>
                  </a:lnTo>
                  <a:lnTo>
                    <a:pt x="20495" y="29145"/>
                  </a:lnTo>
                  <a:lnTo>
                    <a:pt x="11383" y="78807"/>
                  </a:lnTo>
                  <a:lnTo>
                    <a:pt x="7297" y="130975"/>
                  </a:lnTo>
                  <a:lnTo>
                    <a:pt x="6086" y="190886"/>
                  </a:lnTo>
                  <a:lnTo>
                    <a:pt x="5727" y="253091"/>
                  </a:lnTo>
                  <a:lnTo>
                    <a:pt x="5621" y="315976"/>
                  </a:lnTo>
                  <a:lnTo>
                    <a:pt x="0" y="379062"/>
                  </a:lnTo>
                  <a:lnTo>
                    <a:pt x="2104" y="431030"/>
                  </a:lnTo>
                  <a:lnTo>
                    <a:pt x="4890" y="487001"/>
                  </a:lnTo>
                  <a:lnTo>
                    <a:pt x="5576" y="5158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51547" y="457068"/>
              <a:ext cx="291132" cy="271492"/>
            </a:xfrm>
            <a:custGeom>
              <a:avLst/>
              <a:gdLst/>
              <a:ahLst/>
              <a:cxnLst/>
              <a:rect l="0" t="0" r="0" b="0"/>
              <a:pathLst>
                <a:path w="291132" h="271492">
                  <a:moveTo>
                    <a:pt x="291131" y="157927"/>
                  </a:moveTo>
                  <a:lnTo>
                    <a:pt x="232514" y="187236"/>
                  </a:lnTo>
                  <a:lnTo>
                    <a:pt x="175917" y="212927"/>
                  </a:lnTo>
                  <a:lnTo>
                    <a:pt x="122754" y="244805"/>
                  </a:lnTo>
                  <a:lnTo>
                    <a:pt x="70043" y="266147"/>
                  </a:lnTo>
                  <a:lnTo>
                    <a:pt x="32861" y="271491"/>
                  </a:lnTo>
                  <a:lnTo>
                    <a:pt x="23024" y="268731"/>
                  </a:lnTo>
                  <a:lnTo>
                    <a:pt x="15297" y="263382"/>
                  </a:lnTo>
                  <a:lnTo>
                    <a:pt x="8976" y="256307"/>
                  </a:lnTo>
                  <a:lnTo>
                    <a:pt x="1952" y="235967"/>
                  </a:lnTo>
                  <a:lnTo>
                    <a:pt x="0" y="211329"/>
                  </a:lnTo>
                  <a:lnTo>
                    <a:pt x="8279" y="157384"/>
                  </a:lnTo>
                  <a:lnTo>
                    <a:pt x="25765" y="96071"/>
                  </a:lnTo>
                  <a:lnTo>
                    <a:pt x="46817" y="46663"/>
                  </a:lnTo>
                  <a:lnTo>
                    <a:pt x="5950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700605" y="846622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913696" y="414954"/>
            <a:ext cx="1039802" cy="476814"/>
            <a:chOff x="913696" y="414954"/>
            <a:chExt cx="1039802" cy="476814"/>
          </a:xfrm>
        </p:grpSpPr>
        <p:sp>
          <p:nvSpPr>
            <p:cNvPr id="6" name="Freeform 5"/>
            <p:cNvSpPr/>
            <p:nvPr/>
          </p:nvSpPr>
          <p:spPr>
            <a:xfrm>
              <a:off x="913696" y="414954"/>
              <a:ext cx="285086" cy="476814"/>
            </a:xfrm>
            <a:custGeom>
              <a:avLst/>
              <a:gdLst/>
              <a:ahLst/>
              <a:cxnLst/>
              <a:rect l="0" t="0" r="0" b="0"/>
              <a:pathLst>
                <a:path w="285086" h="476814">
                  <a:moveTo>
                    <a:pt x="208049" y="0"/>
                  </a:moveTo>
                  <a:lnTo>
                    <a:pt x="165358" y="3119"/>
                  </a:lnTo>
                  <a:lnTo>
                    <a:pt x="110877" y="15619"/>
                  </a:lnTo>
                  <a:lnTo>
                    <a:pt x="54497" y="15000"/>
                  </a:lnTo>
                  <a:lnTo>
                    <a:pt x="42510" y="17019"/>
                  </a:lnTo>
                  <a:lnTo>
                    <a:pt x="33349" y="21874"/>
                  </a:lnTo>
                  <a:lnTo>
                    <a:pt x="20051" y="36628"/>
                  </a:lnTo>
                  <a:lnTo>
                    <a:pt x="5987" y="70254"/>
                  </a:lnTo>
                  <a:lnTo>
                    <a:pt x="0" y="109853"/>
                  </a:lnTo>
                  <a:lnTo>
                    <a:pt x="6145" y="170791"/>
                  </a:lnTo>
                  <a:lnTo>
                    <a:pt x="7640" y="225069"/>
                  </a:lnTo>
                  <a:lnTo>
                    <a:pt x="10102" y="230764"/>
                  </a:lnTo>
                  <a:lnTo>
                    <a:pt x="14083" y="231052"/>
                  </a:lnTo>
                  <a:lnTo>
                    <a:pt x="72802" y="193976"/>
                  </a:lnTo>
                  <a:lnTo>
                    <a:pt x="92957" y="186427"/>
                  </a:lnTo>
                  <a:lnTo>
                    <a:pt x="113613" y="185412"/>
                  </a:lnTo>
                  <a:lnTo>
                    <a:pt x="161059" y="194292"/>
                  </a:lnTo>
                  <a:lnTo>
                    <a:pt x="196076" y="215105"/>
                  </a:lnTo>
                  <a:lnTo>
                    <a:pt x="238520" y="255476"/>
                  </a:lnTo>
                  <a:lnTo>
                    <a:pt x="273413" y="299628"/>
                  </a:lnTo>
                  <a:lnTo>
                    <a:pt x="283113" y="323071"/>
                  </a:lnTo>
                  <a:lnTo>
                    <a:pt x="285085" y="345968"/>
                  </a:lnTo>
                  <a:lnTo>
                    <a:pt x="279848" y="407125"/>
                  </a:lnTo>
                  <a:lnTo>
                    <a:pt x="265068" y="439994"/>
                  </a:lnTo>
                  <a:lnTo>
                    <a:pt x="252498" y="457205"/>
                  </a:lnTo>
                  <a:lnTo>
                    <a:pt x="226679" y="474460"/>
                  </a:lnTo>
                  <a:lnTo>
                    <a:pt x="203851" y="476813"/>
                  </a:lnTo>
                  <a:lnTo>
                    <a:pt x="145712" y="465776"/>
                  </a:lnTo>
                  <a:lnTo>
                    <a:pt x="85290" y="446790"/>
                  </a:lnTo>
                  <a:lnTo>
                    <a:pt x="71179" y="4421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313341" y="425482"/>
              <a:ext cx="225565" cy="448601"/>
            </a:xfrm>
            <a:custGeom>
              <a:avLst/>
              <a:gdLst/>
              <a:ahLst/>
              <a:cxnLst/>
              <a:rect l="0" t="0" r="0" b="0"/>
              <a:pathLst>
                <a:path w="225565" h="448601">
                  <a:moveTo>
                    <a:pt x="113731" y="0"/>
                  </a:moveTo>
                  <a:lnTo>
                    <a:pt x="96963" y="11179"/>
                  </a:lnTo>
                  <a:lnTo>
                    <a:pt x="85611" y="29145"/>
                  </a:lnTo>
                  <a:lnTo>
                    <a:pt x="69524" y="59329"/>
                  </a:lnTo>
                  <a:lnTo>
                    <a:pt x="53059" y="86209"/>
                  </a:lnTo>
                  <a:lnTo>
                    <a:pt x="37015" y="137912"/>
                  </a:lnTo>
                  <a:lnTo>
                    <a:pt x="22581" y="188809"/>
                  </a:lnTo>
                  <a:lnTo>
                    <a:pt x="8465" y="242710"/>
                  </a:lnTo>
                  <a:lnTo>
                    <a:pt x="0" y="298417"/>
                  </a:lnTo>
                  <a:lnTo>
                    <a:pt x="6734" y="360547"/>
                  </a:lnTo>
                  <a:lnTo>
                    <a:pt x="17167" y="396558"/>
                  </a:lnTo>
                  <a:lnTo>
                    <a:pt x="47736" y="437761"/>
                  </a:lnTo>
                  <a:lnTo>
                    <a:pt x="67632" y="446075"/>
                  </a:lnTo>
                  <a:lnTo>
                    <a:pt x="90903" y="448600"/>
                  </a:lnTo>
                  <a:lnTo>
                    <a:pt x="112944" y="445823"/>
                  </a:lnTo>
                  <a:lnTo>
                    <a:pt x="145083" y="432093"/>
                  </a:lnTo>
                  <a:lnTo>
                    <a:pt x="171243" y="413207"/>
                  </a:lnTo>
                  <a:lnTo>
                    <a:pt x="201044" y="376289"/>
                  </a:lnTo>
                  <a:lnTo>
                    <a:pt x="220060" y="338571"/>
                  </a:lnTo>
                  <a:lnTo>
                    <a:pt x="225564" y="298929"/>
                  </a:lnTo>
                  <a:lnTo>
                    <a:pt x="222706" y="275577"/>
                  </a:lnTo>
                  <a:lnTo>
                    <a:pt x="217966" y="266777"/>
                  </a:lnTo>
                  <a:lnTo>
                    <a:pt x="203341" y="253878"/>
                  </a:lnTo>
                  <a:lnTo>
                    <a:pt x="178904" y="250485"/>
                  </a:lnTo>
                  <a:lnTo>
                    <a:pt x="126734" y="257839"/>
                  </a:lnTo>
                  <a:lnTo>
                    <a:pt x="98996" y="272799"/>
                  </a:lnTo>
                  <a:lnTo>
                    <a:pt x="49555" y="318345"/>
                  </a:lnTo>
                  <a:lnTo>
                    <a:pt x="40031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879797" y="541296"/>
              <a:ext cx="10530" cy="178985"/>
            </a:xfrm>
            <a:custGeom>
              <a:avLst/>
              <a:gdLst/>
              <a:ahLst/>
              <a:cxnLst/>
              <a:rect l="0" t="0" r="0" b="0"/>
              <a:pathLst>
                <a:path w="10530" h="178985">
                  <a:moveTo>
                    <a:pt x="10529" y="0"/>
                  </a:moveTo>
                  <a:lnTo>
                    <a:pt x="3293" y="27556"/>
                  </a:lnTo>
                  <a:lnTo>
                    <a:pt x="650" y="83779"/>
                  </a:lnTo>
                  <a:lnTo>
                    <a:pt x="128" y="140291"/>
                  </a:lnTo>
                  <a:lnTo>
                    <a:pt x="0" y="1789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816626" y="646581"/>
              <a:ext cx="136872" cy="21058"/>
            </a:xfrm>
            <a:custGeom>
              <a:avLst/>
              <a:gdLst/>
              <a:ahLst/>
              <a:cxnLst/>
              <a:rect l="0" t="0" r="0" b="0"/>
              <a:pathLst>
                <a:path w="136872" h="21058">
                  <a:moveTo>
                    <a:pt x="136871" y="0"/>
                  </a:moveTo>
                  <a:lnTo>
                    <a:pt x="94179" y="3119"/>
                  </a:lnTo>
                  <a:lnTo>
                    <a:pt x="35972" y="1678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Freeform 10"/>
          <p:cNvSpPr/>
          <p:nvPr/>
        </p:nvSpPr>
        <p:spPr>
          <a:xfrm>
            <a:off x="2079119" y="315173"/>
            <a:ext cx="267318" cy="490436"/>
          </a:xfrm>
          <a:custGeom>
            <a:avLst/>
            <a:gdLst/>
            <a:ahLst/>
            <a:cxnLst/>
            <a:rect l="0" t="0" r="0" b="0"/>
            <a:pathLst>
              <a:path w="267318" h="490436">
                <a:moveTo>
                  <a:pt x="5589" y="118666"/>
                </a:moveTo>
                <a:lnTo>
                  <a:pt x="0" y="101899"/>
                </a:lnTo>
                <a:lnTo>
                  <a:pt x="375" y="84308"/>
                </a:lnTo>
                <a:lnTo>
                  <a:pt x="5611" y="65961"/>
                </a:lnTo>
                <a:lnTo>
                  <a:pt x="34592" y="27873"/>
                </a:lnTo>
                <a:lnTo>
                  <a:pt x="66175" y="12086"/>
                </a:lnTo>
                <a:lnTo>
                  <a:pt x="105168" y="0"/>
                </a:lnTo>
                <a:lnTo>
                  <a:pt x="132515" y="1975"/>
                </a:lnTo>
                <a:lnTo>
                  <a:pt x="157927" y="10651"/>
                </a:lnTo>
                <a:lnTo>
                  <a:pt x="177020" y="22307"/>
                </a:lnTo>
                <a:lnTo>
                  <a:pt x="200923" y="47611"/>
                </a:lnTo>
                <a:lnTo>
                  <a:pt x="228725" y="101077"/>
                </a:lnTo>
                <a:lnTo>
                  <a:pt x="249577" y="160036"/>
                </a:lnTo>
                <a:lnTo>
                  <a:pt x="263791" y="220771"/>
                </a:lnTo>
                <a:lnTo>
                  <a:pt x="267317" y="269543"/>
                </a:lnTo>
                <a:lnTo>
                  <a:pt x="265389" y="331656"/>
                </a:lnTo>
                <a:lnTo>
                  <a:pt x="254142" y="376357"/>
                </a:lnTo>
                <a:lnTo>
                  <a:pt x="222634" y="432624"/>
                </a:lnTo>
                <a:lnTo>
                  <a:pt x="191875" y="465039"/>
                </a:lnTo>
                <a:lnTo>
                  <a:pt x="162560" y="483728"/>
                </a:lnTo>
                <a:lnTo>
                  <a:pt x="152350" y="488383"/>
                </a:lnTo>
                <a:lnTo>
                  <a:pt x="128528" y="490435"/>
                </a:lnTo>
                <a:lnTo>
                  <a:pt x="80696" y="482221"/>
                </a:lnTo>
                <a:lnTo>
                  <a:pt x="72038" y="476850"/>
                </a:lnTo>
                <a:lnTo>
                  <a:pt x="59298" y="461523"/>
                </a:lnTo>
                <a:lnTo>
                  <a:pt x="45549" y="427574"/>
                </a:lnTo>
                <a:lnTo>
                  <a:pt x="47136" y="404527"/>
                </a:lnTo>
                <a:lnTo>
                  <a:pt x="55640" y="383756"/>
                </a:lnTo>
                <a:lnTo>
                  <a:pt x="67218" y="366725"/>
                </a:lnTo>
                <a:lnTo>
                  <a:pt x="75921" y="361248"/>
                </a:lnTo>
                <a:lnTo>
                  <a:pt x="98069" y="355162"/>
                </a:lnTo>
                <a:lnTo>
                  <a:pt x="131256" y="357325"/>
                </a:lnTo>
                <a:lnTo>
                  <a:pt x="172742" y="369706"/>
                </a:lnTo>
                <a:lnTo>
                  <a:pt x="226406" y="407540"/>
                </a:lnTo>
                <a:lnTo>
                  <a:pt x="247744" y="413464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 11"/>
          <p:cNvSpPr/>
          <p:nvPr/>
        </p:nvSpPr>
        <p:spPr>
          <a:xfrm>
            <a:off x="2558490" y="728637"/>
            <a:ext cx="12701" cy="12701"/>
          </a:xfrm>
          <a:custGeom>
            <a:avLst/>
            <a:gdLst/>
            <a:ahLst/>
            <a:cxnLst/>
            <a:rect l="0" t="0" r="0" b="0"/>
            <a:pathLst>
              <a:path w="12701" h="12701">
                <a:moveTo>
                  <a:pt x="0" y="0"/>
                </a:moveTo>
                <a:lnTo>
                  <a:pt x="12700" y="1270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reeform 12"/>
          <p:cNvSpPr/>
          <p:nvPr/>
        </p:nvSpPr>
        <p:spPr>
          <a:xfrm>
            <a:off x="2752229" y="347156"/>
            <a:ext cx="216874" cy="539410"/>
          </a:xfrm>
          <a:custGeom>
            <a:avLst/>
            <a:gdLst/>
            <a:ahLst/>
            <a:cxnLst/>
            <a:rect l="0" t="0" r="0" b="0"/>
            <a:pathLst>
              <a:path w="216874" h="539410">
                <a:moveTo>
                  <a:pt x="216873" y="107740"/>
                </a:moveTo>
                <a:lnTo>
                  <a:pt x="197745" y="44313"/>
                </a:lnTo>
                <a:lnTo>
                  <a:pt x="186535" y="23398"/>
                </a:lnTo>
                <a:lnTo>
                  <a:pt x="167514" y="8644"/>
                </a:lnTo>
                <a:lnTo>
                  <a:pt x="155891" y="3072"/>
                </a:lnTo>
                <a:lnTo>
                  <a:pt x="130498" y="0"/>
                </a:lnTo>
                <a:lnTo>
                  <a:pt x="81658" y="7560"/>
                </a:lnTo>
                <a:lnTo>
                  <a:pt x="54496" y="22555"/>
                </a:lnTo>
                <a:lnTo>
                  <a:pt x="10038" y="76995"/>
                </a:lnTo>
                <a:lnTo>
                  <a:pt x="2113" y="100705"/>
                </a:lnTo>
                <a:lnTo>
                  <a:pt x="0" y="113579"/>
                </a:lnTo>
                <a:lnTo>
                  <a:pt x="3892" y="137241"/>
                </a:lnTo>
                <a:lnTo>
                  <a:pt x="19237" y="167174"/>
                </a:lnTo>
                <a:lnTo>
                  <a:pt x="45382" y="198249"/>
                </a:lnTo>
                <a:lnTo>
                  <a:pt x="54583" y="202005"/>
                </a:lnTo>
                <a:lnTo>
                  <a:pt x="77283" y="203058"/>
                </a:lnTo>
                <a:lnTo>
                  <a:pt x="110782" y="191485"/>
                </a:lnTo>
                <a:lnTo>
                  <a:pt x="137345" y="173238"/>
                </a:lnTo>
                <a:lnTo>
                  <a:pt x="160034" y="147424"/>
                </a:lnTo>
                <a:lnTo>
                  <a:pt x="175985" y="117549"/>
                </a:lnTo>
                <a:lnTo>
                  <a:pt x="180256" y="114279"/>
                </a:lnTo>
                <a:lnTo>
                  <a:pt x="184273" y="115609"/>
                </a:lnTo>
                <a:lnTo>
                  <a:pt x="188120" y="120005"/>
                </a:lnTo>
                <a:lnTo>
                  <a:pt x="193536" y="148549"/>
                </a:lnTo>
                <a:lnTo>
                  <a:pt x="194196" y="200116"/>
                </a:lnTo>
                <a:lnTo>
                  <a:pt x="184274" y="258482"/>
                </a:lnTo>
                <a:lnTo>
                  <a:pt x="177578" y="311892"/>
                </a:lnTo>
                <a:lnTo>
                  <a:pt x="172475" y="372171"/>
                </a:lnTo>
                <a:lnTo>
                  <a:pt x="163554" y="425126"/>
                </a:lnTo>
                <a:lnTo>
                  <a:pt x="156621" y="472402"/>
                </a:lnTo>
                <a:lnTo>
                  <a:pt x="154567" y="515266"/>
                </a:lnTo>
                <a:lnTo>
                  <a:pt x="153702" y="539409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2" name="Group 21"/>
          <p:cNvGrpSpPr/>
          <p:nvPr/>
        </p:nvGrpSpPr>
        <p:grpSpPr>
          <a:xfrm>
            <a:off x="3800441" y="360469"/>
            <a:ext cx="2490008" cy="519159"/>
            <a:chOff x="3800441" y="360469"/>
            <a:chExt cx="2490008" cy="519159"/>
          </a:xfrm>
        </p:grpSpPr>
        <p:sp>
          <p:nvSpPr>
            <p:cNvPr id="14" name="Freeform 13"/>
            <p:cNvSpPr/>
            <p:nvPr/>
          </p:nvSpPr>
          <p:spPr>
            <a:xfrm>
              <a:off x="3800441" y="373328"/>
              <a:ext cx="323976" cy="506300"/>
            </a:xfrm>
            <a:custGeom>
              <a:avLst/>
              <a:gdLst/>
              <a:ahLst/>
              <a:cxnLst/>
              <a:rect l="0" t="0" r="0" b="0"/>
              <a:pathLst>
                <a:path w="323976" h="506300">
                  <a:moveTo>
                    <a:pt x="236909" y="8198"/>
                  </a:moveTo>
                  <a:lnTo>
                    <a:pt x="194217" y="11318"/>
                  </a:lnTo>
                  <a:lnTo>
                    <a:pt x="173481" y="14264"/>
                  </a:lnTo>
                  <a:lnTo>
                    <a:pt x="115472" y="9228"/>
                  </a:lnTo>
                  <a:lnTo>
                    <a:pt x="55451" y="0"/>
                  </a:lnTo>
                  <a:lnTo>
                    <a:pt x="31088" y="1045"/>
                  </a:lnTo>
                  <a:lnTo>
                    <a:pt x="12462" y="9308"/>
                  </a:lnTo>
                  <a:lnTo>
                    <a:pt x="6559" y="17127"/>
                  </a:lnTo>
                  <a:lnTo>
                    <a:pt x="0" y="38293"/>
                  </a:lnTo>
                  <a:lnTo>
                    <a:pt x="1897" y="70927"/>
                  </a:lnTo>
                  <a:lnTo>
                    <a:pt x="11849" y="130207"/>
                  </a:lnTo>
                  <a:lnTo>
                    <a:pt x="14636" y="179789"/>
                  </a:lnTo>
                  <a:lnTo>
                    <a:pt x="15288" y="210023"/>
                  </a:lnTo>
                  <a:lnTo>
                    <a:pt x="17802" y="217617"/>
                  </a:lnTo>
                  <a:lnTo>
                    <a:pt x="21817" y="220340"/>
                  </a:lnTo>
                  <a:lnTo>
                    <a:pt x="26834" y="219816"/>
                  </a:lnTo>
                  <a:lnTo>
                    <a:pt x="38647" y="212995"/>
                  </a:lnTo>
                  <a:lnTo>
                    <a:pt x="61571" y="199120"/>
                  </a:lnTo>
                  <a:lnTo>
                    <a:pt x="82942" y="192488"/>
                  </a:lnTo>
                  <a:lnTo>
                    <a:pt x="125518" y="189924"/>
                  </a:lnTo>
                  <a:lnTo>
                    <a:pt x="161400" y="197224"/>
                  </a:lnTo>
                  <a:lnTo>
                    <a:pt x="215613" y="221058"/>
                  </a:lnTo>
                  <a:lnTo>
                    <a:pt x="273413" y="266947"/>
                  </a:lnTo>
                  <a:lnTo>
                    <a:pt x="302004" y="304194"/>
                  </a:lnTo>
                  <a:lnTo>
                    <a:pt x="323975" y="361385"/>
                  </a:lnTo>
                  <a:lnTo>
                    <a:pt x="323797" y="401925"/>
                  </a:lnTo>
                  <a:lnTo>
                    <a:pt x="316336" y="437983"/>
                  </a:lnTo>
                  <a:lnTo>
                    <a:pt x="301127" y="465305"/>
                  </a:lnTo>
                  <a:lnTo>
                    <a:pt x="276213" y="488218"/>
                  </a:lnTo>
                  <a:lnTo>
                    <a:pt x="246604" y="504236"/>
                  </a:lnTo>
                  <a:lnTo>
                    <a:pt x="226010" y="506299"/>
                  </a:lnTo>
                  <a:lnTo>
                    <a:pt x="167623" y="496231"/>
                  </a:lnTo>
                  <a:lnTo>
                    <a:pt x="131624" y="49250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247919" y="813194"/>
              <a:ext cx="1" cy="31587"/>
            </a:xfrm>
            <a:custGeom>
              <a:avLst/>
              <a:gdLst/>
              <a:ahLst/>
              <a:cxnLst/>
              <a:rect l="0" t="0" r="0" b="0"/>
              <a:pathLst>
                <a:path w="1" h="31587">
                  <a:moveTo>
                    <a:pt x="0" y="0"/>
                  </a:move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353204" y="399227"/>
              <a:ext cx="292518" cy="384536"/>
            </a:xfrm>
            <a:custGeom>
              <a:avLst/>
              <a:gdLst/>
              <a:ahLst/>
              <a:cxnLst/>
              <a:rect l="0" t="0" r="0" b="0"/>
              <a:pathLst>
                <a:path w="292518" h="384536">
                  <a:moveTo>
                    <a:pt x="0" y="77055"/>
                  </a:moveTo>
                  <a:lnTo>
                    <a:pt x="49498" y="17462"/>
                  </a:lnTo>
                  <a:lnTo>
                    <a:pt x="75888" y="1946"/>
                  </a:lnTo>
                  <a:lnTo>
                    <a:pt x="98849" y="0"/>
                  </a:lnTo>
                  <a:lnTo>
                    <a:pt x="122312" y="4204"/>
                  </a:lnTo>
                  <a:lnTo>
                    <a:pt x="140539" y="13871"/>
                  </a:lnTo>
                  <a:lnTo>
                    <a:pt x="163954" y="43646"/>
                  </a:lnTo>
                  <a:lnTo>
                    <a:pt x="174531" y="82104"/>
                  </a:lnTo>
                  <a:lnTo>
                    <a:pt x="172076" y="117546"/>
                  </a:lnTo>
                  <a:lnTo>
                    <a:pt x="163826" y="136385"/>
                  </a:lnTo>
                  <a:lnTo>
                    <a:pt x="139465" y="167544"/>
                  </a:lnTo>
                  <a:lnTo>
                    <a:pt x="113463" y="183545"/>
                  </a:lnTo>
                  <a:lnTo>
                    <a:pt x="109567" y="184314"/>
                  </a:lnTo>
                  <a:lnTo>
                    <a:pt x="109310" y="182486"/>
                  </a:lnTo>
                  <a:lnTo>
                    <a:pt x="111478" y="178928"/>
                  </a:lnTo>
                  <a:lnTo>
                    <a:pt x="126365" y="174975"/>
                  </a:lnTo>
                  <a:lnTo>
                    <a:pt x="161054" y="175869"/>
                  </a:lnTo>
                  <a:lnTo>
                    <a:pt x="209108" y="186651"/>
                  </a:lnTo>
                  <a:lnTo>
                    <a:pt x="236134" y="202205"/>
                  </a:lnTo>
                  <a:lnTo>
                    <a:pt x="258959" y="221631"/>
                  </a:lnTo>
                  <a:lnTo>
                    <a:pt x="274951" y="247794"/>
                  </a:lnTo>
                  <a:lnTo>
                    <a:pt x="289664" y="289246"/>
                  </a:lnTo>
                  <a:lnTo>
                    <a:pt x="292517" y="314472"/>
                  </a:lnTo>
                  <a:lnTo>
                    <a:pt x="287545" y="335042"/>
                  </a:lnTo>
                  <a:lnTo>
                    <a:pt x="265290" y="367312"/>
                  </a:lnTo>
                  <a:lnTo>
                    <a:pt x="245809" y="378803"/>
                  </a:lnTo>
                  <a:lnTo>
                    <a:pt x="234062" y="383506"/>
                  </a:lnTo>
                  <a:lnTo>
                    <a:pt x="189585" y="384535"/>
                  </a:lnTo>
                  <a:lnTo>
                    <a:pt x="130858" y="371212"/>
                  </a:lnTo>
                  <a:lnTo>
                    <a:pt x="105285" y="3613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848044" y="507868"/>
              <a:ext cx="136871" cy="31586"/>
            </a:xfrm>
            <a:custGeom>
              <a:avLst/>
              <a:gdLst/>
              <a:ahLst/>
              <a:cxnLst/>
              <a:rect l="0" t="0" r="0" b="0"/>
              <a:pathLst>
                <a:path w="136871" h="31586">
                  <a:moveTo>
                    <a:pt x="136870" y="0"/>
                  </a:moveTo>
                  <a:lnTo>
                    <a:pt x="94179" y="3119"/>
                  </a:lnTo>
                  <a:lnTo>
                    <a:pt x="35972" y="24024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5229345" y="386465"/>
              <a:ext cx="343997" cy="325398"/>
            </a:xfrm>
            <a:custGeom>
              <a:avLst/>
              <a:gdLst/>
              <a:ahLst/>
              <a:cxnLst/>
              <a:rect l="0" t="0" r="0" b="0"/>
              <a:pathLst>
                <a:path w="343997" h="325398">
                  <a:moveTo>
                    <a:pt x="218824" y="5589"/>
                  </a:moveTo>
                  <a:lnTo>
                    <a:pt x="202056" y="0"/>
                  </a:lnTo>
                  <a:lnTo>
                    <a:pt x="184465" y="376"/>
                  </a:lnTo>
                  <a:lnTo>
                    <a:pt x="151711" y="10284"/>
                  </a:lnTo>
                  <a:lnTo>
                    <a:pt x="118609" y="28037"/>
                  </a:lnTo>
                  <a:lnTo>
                    <a:pt x="63536" y="72002"/>
                  </a:lnTo>
                  <a:lnTo>
                    <a:pt x="33341" y="117104"/>
                  </a:lnTo>
                  <a:lnTo>
                    <a:pt x="9246" y="176599"/>
                  </a:lnTo>
                  <a:lnTo>
                    <a:pt x="0" y="236291"/>
                  </a:lnTo>
                  <a:lnTo>
                    <a:pt x="4975" y="260592"/>
                  </a:lnTo>
                  <a:lnTo>
                    <a:pt x="20931" y="287426"/>
                  </a:lnTo>
                  <a:lnTo>
                    <a:pt x="34944" y="301646"/>
                  </a:lnTo>
                  <a:lnTo>
                    <a:pt x="82695" y="324195"/>
                  </a:lnTo>
                  <a:lnTo>
                    <a:pt x="103340" y="325397"/>
                  </a:lnTo>
                  <a:lnTo>
                    <a:pt x="162932" y="313559"/>
                  </a:lnTo>
                  <a:lnTo>
                    <a:pt x="207653" y="297097"/>
                  </a:lnTo>
                  <a:lnTo>
                    <a:pt x="268089" y="264859"/>
                  </a:lnTo>
                  <a:lnTo>
                    <a:pt x="299711" y="242937"/>
                  </a:lnTo>
                  <a:lnTo>
                    <a:pt x="331843" y="194469"/>
                  </a:lnTo>
                  <a:lnTo>
                    <a:pt x="341218" y="157740"/>
                  </a:lnTo>
                  <a:lnTo>
                    <a:pt x="343996" y="117222"/>
                  </a:lnTo>
                  <a:lnTo>
                    <a:pt x="338406" y="92638"/>
                  </a:lnTo>
                  <a:lnTo>
                    <a:pt x="326953" y="71184"/>
                  </a:lnTo>
                  <a:lnTo>
                    <a:pt x="310165" y="53850"/>
                  </a:lnTo>
                  <a:lnTo>
                    <a:pt x="280982" y="36526"/>
                  </a:lnTo>
                  <a:lnTo>
                    <a:pt x="227125" y="27947"/>
                  </a:lnTo>
                  <a:lnTo>
                    <a:pt x="208295" y="2664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690323" y="644738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863331" y="360469"/>
              <a:ext cx="27035" cy="368498"/>
            </a:xfrm>
            <a:custGeom>
              <a:avLst/>
              <a:gdLst/>
              <a:ahLst/>
              <a:cxnLst/>
              <a:rect l="0" t="0" r="0" b="0"/>
              <a:pathLst>
                <a:path w="27035" h="368498">
                  <a:moveTo>
                    <a:pt x="27034" y="0"/>
                  </a:moveTo>
                  <a:lnTo>
                    <a:pt x="18701" y="37478"/>
                  </a:lnTo>
                  <a:lnTo>
                    <a:pt x="16940" y="88901"/>
                  </a:lnTo>
                  <a:lnTo>
                    <a:pt x="11045" y="135785"/>
                  </a:lnTo>
                  <a:lnTo>
                    <a:pt x="7478" y="186722"/>
                  </a:lnTo>
                  <a:lnTo>
                    <a:pt x="6422" y="238859"/>
                  </a:lnTo>
                  <a:lnTo>
                    <a:pt x="0" y="300472"/>
                  </a:lnTo>
                  <a:lnTo>
                    <a:pt x="4450" y="348345"/>
                  </a:lnTo>
                  <a:lnTo>
                    <a:pt x="5977" y="3684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6027235" y="377530"/>
              <a:ext cx="263214" cy="368098"/>
            </a:xfrm>
            <a:custGeom>
              <a:avLst/>
              <a:gdLst/>
              <a:ahLst/>
              <a:cxnLst/>
              <a:rect l="0" t="0" r="0" b="0"/>
              <a:pathLst>
                <a:path w="263214" h="368098">
                  <a:moveTo>
                    <a:pt x="0" y="98752"/>
                  </a:moveTo>
                  <a:lnTo>
                    <a:pt x="0" y="76396"/>
                  </a:lnTo>
                  <a:lnTo>
                    <a:pt x="6240" y="59180"/>
                  </a:lnTo>
                  <a:lnTo>
                    <a:pt x="29309" y="29065"/>
                  </a:lnTo>
                  <a:lnTo>
                    <a:pt x="55088" y="13243"/>
                  </a:lnTo>
                  <a:lnTo>
                    <a:pt x="84953" y="1147"/>
                  </a:lnTo>
                  <a:lnTo>
                    <a:pt x="105608" y="0"/>
                  </a:lnTo>
                  <a:lnTo>
                    <a:pt x="125316" y="4560"/>
                  </a:lnTo>
                  <a:lnTo>
                    <a:pt x="141874" y="14385"/>
                  </a:lnTo>
                  <a:lnTo>
                    <a:pt x="164349" y="38660"/>
                  </a:lnTo>
                  <a:lnTo>
                    <a:pt x="192355" y="99023"/>
                  </a:lnTo>
                  <a:lnTo>
                    <a:pt x="197764" y="141596"/>
                  </a:lnTo>
                  <a:lnTo>
                    <a:pt x="191186" y="199979"/>
                  </a:lnTo>
                  <a:lnTo>
                    <a:pt x="178622" y="256571"/>
                  </a:lnTo>
                  <a:lnTo>
                    <a:pt x="165229" y="295642"/>
                  </a:lnTo>
                  <a:lnTo>
                    <a:pt x="139743" y="334696"/>
                  </a:lnTo>
                  <a:lnTo>
                    <a:pt x="119134" y="357655"/>
                  </a:lnTo>
                  <a:lnTo>
                    <a:pt x="98962" y="365898"/>
                  </a:lnTo>
                  <a:lnTo>
                    <a:pt x="87032" y="368097"/>
                  </a:lnTo>
                  <a:lnTo>
                    <a:pt x="67537" y="364300"/>
                  </a:lnTo>
                  <a:lnTo>
                    <a:pt x="51073" y="353644"/>
                  </a:lnTo>
                  <a:lnTo>
                    <a:pt x="29821" y="327914"/>
                  </a:lnTo>
                  <a:lnTo>
                    <a:pt x="19884" y="308227"/>
                  </a:lnTo>
                  <a:lnTo>
                    <a:pt x="17806" y="287778"/>
                  </a:lnTo>
                  <a:lnTo>
                    <a:pt x="18890" y="277412"/>
                  </a:lnTo>
                  <a:lnTo>
                    <a:pt x="29452" y="259655"/>
                  </a:lnTo>
                  <a:lnTo>
                    <a:pt x="64830" y="229192"/>
                  </a:lnTo>
                  <a:lnTo>
                    <a:pt x="100838" y="213310"/>
                  </a:lnTo>
                  <a:lnTo>
                    <a:pt x="124366" y="211278"/>
                  </a:lnTo>
                  <a:lnTo>
                    <a:pt x="168066" y="219506"/>
                  </a:lnTo>
                  <a:lnTo>
                    <a:pt x="221047" y="247264"/>
                  </a:lnTo>
                  <a:lnTo>
                    <a:pt x="263213" y="27773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7487956" y="326383"/>
            <a:ext cx="1998221" cy="436812"/>
            <a:chOff x="7487956" y="326383"/>
            <a:chExt cx="1998221" cy="436812"/>
          </a:xfrm>
        </p:grpSpPr>
        <p:sp>
          <p:nvSpPr>
            <p:cNvPr id="23" name="Freeform 22"/>
            <p:cNvSpPr/>
            <p:nvPr/>
          </p:nvSpPr>
          <p:spPr>
            <a:xfrm>
              <a:off x="7487956" y="326383"/>
              <a:ext cx="39921" cy="421141"/>
            </a:xfrm>
            <a:custGeom>
              <a:avLst/>
              <a:gdLst/>
              <a:ahLst/>
              <a:cxnLst/>
              <a:rect l="0" t="0" r="0" b="0"/>
              <a:pathLst>
                <a:path w="39921" h="421141">
                  <a:moveTo>
                    <a:pt x="8334" y="0"/>
                  </a:moveTo>
                  <a:lnTo>
                    <a:pt x="0" y="37478"/>
                  </a:lnTo>
                  <a:lnTo>
                    <a:pt x="3829" y="100080"/>
                  </a:lnTo>
                  <a:lnTo>
                    <a:pt x="14679" y="163225"/>
                  </a:lnTo>
                  <a:lnTo>
                    <a:pt x="18793" y="210060"/>
                  </a:lnTo>
                  <a:lnTo>
                    <a:pt x="25731" y="273070"/>
                  </a:lnTo>
                  <a:lnTo>
                    <a:pt x="29476" y="334373"/>
                  </a:lnTo>
                  <a:lnTo>
                    <a:pt x="37510" y="391956"/>
                  </a:lnTo>
                  <a:lnTo>
                    <a:pt x="39920" y="4211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7612103" y="342070"/>
              <a:ext cx="252686" cy="418986"/>
            </a:xfrm>
            <a:custGeom>
              <a:avLst/>
              <a:gdLst/>
              <a:ahLst/>
              <a:cxnLst/>
              <a:rect l="0" t="0" r="0" b="0"/>
              <a:pathLst>
                <a:path w="252686" h="418986">
                  <a:moveTo>
                    <a:pt x="0" y="47484"/>
                  </a:moveTo>
                  <a:lnTo>
                    <a:pt x="5589" y="30716"/>
                  </a:lnTo>
                  <a:lnTo>
                    <a:pt x="17692" y="16245"/>
                  </a:lnTo>
                  <a:lnTo>
                    <a:pt x="25833" y="9110"/>
                  </a:lnTo>
                  <a:lnTo>
                    <a:pt x="50476" y="1183"/>
                  </a:lnTo>
                  <a:lnTo>
                    <a:pt x="79756" y="0"/>
                  </a:lnTo>
                  <a:lnTo>
                    <a:pt x="108367" y="7273"/>
                  </a:lnTo>
                  <a:lnTo>
                    <a:pt x="130441" y="24543"/>
                  </a:lnTo>
                  <a:lnTo>
                    <a:pt x="152903" y="57454"/>
                  </a:lnTo>
                  <a:lnTo>
                    <a:pt x="174813" y="112921"/>
                  </a:lnTo>
                  <a:lnTo>
                    <a:pt x="186264" y="175660"/>
                  </a:lnTo>
                  <a:lnTo>
                    <a:pt x="188551" y="227012"/>
                  </a:lnTo>
                  <a:lnTo>
                    <a:pt x="186109" y="276152"/>
                  </a:lnTo>
                  <a:lnTo>
                    <a:pt x="169213" y="334678"/>
                  </a:lnTo>
                  <a:lnTo>
                    <a:pt x="149412" y="381724"/>
                  </a:lnTo>
                  <a:lnTo>
                    <a:pt x="133086" y="399196"/>
                  </a:lnTo>
                  <a:lnTo>
                    <a:pt x="104163" y="416597"/>
                  </a:lnTo>
                  <a:lnTo>
                    <a:pt x="83730" y="418985"/>
                  </a:lnTo>
                  <a:lnTo>
                    <a:pt x="73368" y="417984"/>
                  </a:lnTo>
                  <a:lnTo>
                    <a:pt x="55615" y="407513"/>
                  </a:lnTo>
                  <a:lnTo>
                    <a:pt x="47605" y="399807"/>
                  </a:lnTo>
                  <a:lnTo>
                    <a:pt x="38705" y="378767"/>
                  </a:lnTo>
                  <a:lnTo>
                    <a:pt x="36332" y="366605"/>
                  </a:lnTo>
                  <a:lnTo>
                    <a:pt x="39935" y="343734"/>
                  </a:lnTo>
                  <a:lnTo>
                    <a:pt x="50504" y="323040"/>
                  </a:lnTo>
                  <a:lnTo>
                    <a:pt x="66900" y="306044"/>
                  </a:lnTo>
                  <a:lnTo>
                    <a:pt x="77356" y="301746"/>
                  </a:lnTo>
                  <a:lnTo>
                    <a:pt x="101451" y="300089"/>
                  </a:lnTo>
                  <a:lnTo>
                    <a:pt x="135734" y="305734"/>
                  </a:lnTo>
                  <a:lnTo>
                    <a:pt x="189364" y="341282"/>
                  </a:lnTo>
                  <a:lnTo>
                    <a:pt x="252685" y="3843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7991130" y="69488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8227219" y="389554"/>
              <a:ext cx="6067" cy="368498"/>
            </a:xfrm>
            <a:custGeom>
              <a:avLst/>
              <a:gdLst/>
              <a:ahLst/>
              <a:cxnLst/>
              <a:rect l="0" t="0" r="0" b="0"/>
              <a:pathLst>
                <a:path w="6067" h="368498">
                  <a:moveTo>
                    <a:pt x="6066" y="0"/>
                  </a:moveTo>
                  <a:lnTo>
                    <a:pt x="0" y="35961"/>
                  </a:lnTo>
                  <a:lnTo>
                    <a:pt x="3748" y="88644"/>
                  </a:lnTo>
                  <a:lnTo>
                    <a:pt x="5379" y="147538"/>
                  </a:lnTo>
                  <a:lnTo>
                    <a:pt x="5862" y="203722"/>
                  </a:lnTo>
                  <a:lnTo>
                    <a:pt x="6005" y="263133"/>
                  </a:lnTo>
                  <a:lnTo>
                    <a:pt x="6048" y="315961"/>
                  </a:lnTo>
                  <a:lnTo>
                    <a:pt x="6066" y="3684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7992342" y="442196"/>
              <a:ext cx="251472" cy="145503"/>
            </a:xfrm>
            <a:custGeom>
              <a:avLst/>
              <a:gdLst/>
              <a:ahLst/>
              <a:cxnLst/>
              <a:rect l="0" t="0" r="0" b="0"/>
              <a:pathLst>
                <a:path w="251472" h="145503">
                  <a:moveTo>
                    <a:pt x="251471" y="126342"/>
                  </a:moveTo>
                  <a:lnTo>
                    <a:pt x="197327" y="126342"/>
                  </a:lnTo>
                  <a:lnTo>
                    <a:pt x="136792" y="131932"/>
                  </a:lnTo>
                  <a:lnTo>
                    <a:pt x="85821" y="140997"/>
                  </a:lnTo>
                  <a:lnTo>
                    <a:pt x="39263" y="145502"/>
                  </a:lnTo>
                  <a:lnTo>
                    <a:pt x="28111" y="142625"/>
                  </a:lnTo>
                  <a:lnTo>
                    <a:pt x="19506" y="137198"/>
                  </a:lnTo>
                  <a:lnTo>
                    <a:pt x="12600" y="130070"/>
                  </a:lnTo>
                  <a:lnTo>
                    <a:pt x="4927" y="109672"/>
                  </a:lnTo>
                  <a:lnTo>
                    <a:pt x="0" y="58449"/>
                  </a:lnTo>
                  <a:lnTo>
                    <a:pt x="931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8306984" y="389554"/>
              <a:ext cx="176102" cy="373641"/>
            </a:xfrm>
            <a:custGeom>
              <a:avLst/>
              <a:gdLst/>
              <a:ahLst/>
              <a:cxnLst/>
              <a:rect l="0" t="0" r="0" b="0"/>
              <a:pathLst>
                <a:path w="176102" h="373641">
                  <a:moveTo>
                    <a:pt x="115814" y="0"/>
                  </a:moveTo>
                  <a:lnTo>
                    <a:pt x="86505" y="29308"/>
                  </a:lnTo>
                  <a:lnTo>
                    <a:pt x="60813" y="83119"/>
                  </a:lnTo>
                  <a:lnTo>
                    <a:pt x="44534" y="121724"/>
                  </a:lnTo>
                  <a:lnTo>
                    <a:pt x="29183" y="160849"/>
                  </a:lnTo>
                  <a:lnTo>
                    <a:pt x="12936" y="193498"/>
                  </a:lnTo>
                  <a:lnTo>
                    <a:pt x="3833" y="232808"/>
                  </a:lnTo>
                  <a:lnTo>
                    <a:pt x="757" y="288012"/>
                  </a:lnTo>
                  <a:lnTo>
                    <a:pt x="11403" y="329962"/>
                  </a:lnTo>
                  <a:lnTo>
                    <a:pt x="29375" y="360849"/>
                  </a:lnTo>
                  <a:lnTo>
                    <a:pt x="38301" y="366908"/>
                  </a:lnTo>
                  <a:lnTo>
                    <a:pt x="60696" y="373640"/>
                  </a:lnTo>
                  <a:lnTo>
                    <a:pt x="94024" y="371841"/>
                  </a:lnTo>
                  <a:lnTo>
                    <a:pt x="126125" y="358310"/>
                  </a:lnTo>
                  <a:lnTo>
                    <a:pt x="152274" y="333893"/>
                  </a:lnTo>
                  <a:lnTo>
                    <a:pt x="169251" y="304432"/>
                  </a:lnTo>
                  <a:lnTo>
                    <a:pt x="176101" y="267887"/>
                  </a:lnTo>
                  <a:lnTo>
                    <a:pt x="173553" y="258140"/>
                  </a:lnTo>
                  <a:lnTo>
                    <a:pt x="168345" y="250472"/>
                  </a:lnTo>
                  <a:lnTo>
                    <a:pt x="161363" y="244190"/>
                  </a:lnTo>
                  <a:lnTo>
                    <a:pt x="141127" y="237211"/>
                  </a:lnTo>
                  <a:lnTo>
                    <a:pt x="116535" y="235278"/>
                  </a:lnTo>
                  <a:lnTo>
                    <a:pt x="62621" y="243570"/>
                  </a:lnTo>
                  <a:lnTo>
                    <a:pt x="0" y="2632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8633368" y="515896"/>
              <a:ext cx="105286" cy="21058"/>
            </a:xfrm>
            <a:custGeom>
              <a:avLst/>
              <a:gdLst/>
              <a:ahLst/>
              <a:cxnLst/>
              <a:rect l="0" t="0" r="0" b="0"/>
              <a:pathLst>
                <a:path w="105286" h="21058">
                  <a:moveTo>
                    <a:pt x="105285" y="0"/>
                  </a:moveTo>
                  <a:lnTo>
                    <a:pt x="50144" y="1465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8833409" y="400143"/>
              <a:ext cx="228132" cy="357909"/>
            </a:xfrm>
            <a:custGeom>
              <a:avLst/>
              <a:gdLst/>
              <a:ahLst/>
              <a:cxnLst/>
              <a:rect l="0" t="0" r="0" b="0"/>
              <a:pathLst>
                <a:path w="228132" h="357909">
                  <a:moveTo>
                    <a:pt x="0" y="31525"/>
                  </a:moveTo>
                  <a:lnTo>
                    <a:pt x="11179" y="20346"/>
                  </a:lnTo>
                  <a:lnTo>
                    <a:pt x="40487" y="7806"/>
                  </a:lnTo>
                  <a:lnTo>
                    <a:pt x="93482" y="1493"/>
                  </a:lnTo>
                  <a:lnTo>
                    <a:pt x="155943" y="246"/>
                  </a:lnTo>
                  <a:lnTo>
                    <a:pt x="213688" y="0"/>
                  </a:lnTo>
                  <a:lnTo>
                    <a:pt x="222008" y="5829"/>
                  </a:lnTo>
                  <a:lnTo>
                    <a:pt x="226383" y="15564"/>
                  </a:lnTo>
                  <a:lnTo>
                    <a:pt x="228131" y="27903"/>
                  </a:lnTo>
                  <a:lnTo>
                    <a:pt x="223834" y="54092"/>
                  </a:lnTo>
                  <a:lnTo>
                    <a:pt x="207601" y="114621"/>
                  </a:lnTo>
                  <a:lnTo>
                    <a:pt x="185893" y="173328"/>
                  </a:lnTo>
                  <a:lnTo>
                    <a:pt x="159804" y="230829"/>
                  </a:lnTo>
                  <a:lnTo>
                    <a:pt x="119180" y="285608"/>
                  </a:lnTo>
                  <a:lnTo>
                    <a:pt x="93559" y="325429"/>
                  </a:lnTo>
                  <a:lnTo>
                    <a:pt x="84228" y="35790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9086093" y="705409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9222964" y="396555"/>
              <a:ext cx="263213" cy="348116"/>
            </a:xfrm>
            <a:custGeom>
              <a:avLst/>
              <a:gdLst/>
              <a:ahLst/>
              <a:cxnLst/>
              <a:rect l="0" t="0" r="0" b="0"/>
              <a:pathLst>
                <a:path w="263213" h="348116">
                  <a:moveTo>
                    <a:pt x="0" y="45641"/>
                  </a:moveTo>
                  <a:lnTo>
                    <a:pt x="34898" y="16333"/>
                  </a:lnTo>
                  <a:lnTo>
                    <a:pt x="64152" y="1732"/>
                  </a:lnTo>
                  <a:lnTo>
                    <a:pt x="84663" y="0"/>
                  </a:lnTo>
                  <a:lnTo>
                    <a:pt x="132017" y="8420"/>
                  </a:lnTo>
                  <a:lnTo>
                    <a:pt x="161429" y="23564"/>
                  </a:lnTo>
                  <a:lnTo>
                    <a:pt x="184960" y="48459"/>
                  </a:lnTo>
                  <a:lnTo>
                    <a:pt x="205468" y="96717"/>
                  </a:lnTo>
                  <a:lnTo>
                    <a:pt x="220784" y="151310"/>
                  </a:lnTo>
                  <a:lnTo>
                    <a:pt x="225638" y="178003"/>
                  </a:lnTo>
                  <a:lnTo>
                    <a:pt x="223895" y="201565"/>
                  </a:lnTo>
                  <a:lnTo>
                    <a:pt x="210748" y="240150"/>
                  </a:lnTo>
                  <a:lnTo>
                    <a:pt x="171673" y="299303"/>
                  </a:lnTo>
                  <a:lnTo>
                    <a:pt x="150822" y="324611"/>
                  </a:lnTo>
                  <a:lnTo>
                    <a:pt x="124236" y="341339"/>
                  </a:lnTo>
                  <a:lnTo>
                    <a:pt x="88543" y="348115"/>
                  </a:lnTo>
                  <a:lnTo>
                    <a:pt x="78916" y="345556"/>
                  </a:lnTo>
                  <a:lnTo>
                    <a:pt x="71328" y="340341"/>
                  </a:lnTo>
                  <a:lnTo>
                    <a:pt x="65100" y="333355"/>
                  </a:lnTo>
                  <a:lnTo>
                    <a:pt x="58178" y="313114"/>
                  </a:lnTo>
                  <a:lnTo>
                    <a:pt x="56333" y="301166"/>
                  </a:lnTo>
                  <a:lnTo>
                    <a:pt x="60522" y="281650"/>
                  </a:lnTo>
                  <a:lnTo>
                    <a:pt x="82274" y="250058"/>
                  </a:lnTo>
                  <a:lnTo>
                    <a:pt x="101687" y="241778"/>
                  </a:lnTo>
                  <a:lnTo>
                    <a:pt x="125913" y="239268"/>
                  </a:lnTo>
                  <a:lnTo>
                    <a:pt x="179593" y="247189"/>
                  </a:lnTo>
                  <a:lnTo>
                    <a:pt x="218159" y="259777"/>
                  </a:lnTo>
                  <a:lnTo>
                    <a:pt x="263212" y="2772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4" name="Freeform 33"/>
          <p:cNvSpPr/>
          <p:nvPr/>
        </p:nvSpPr>
        <p:spPr>
          <a:xfrm>
            <a:off x="6927751" y="136870"/>
            <a:ext cx="200042" cy="4779939"/>
          </a:xfrm>
          <a:custGeom>
            <a:avLst/>
            <a:gdLst/>
            <a:ahLst/>
            <a:cxnLst/>
            <a:rect l="0" t="0" r="0" b="0"/>
            <a:pathLst>
              <a:path w="200042" h="4779939">
                <a:moveTo>
                  <a:pt x="0" y="0"/>
                </a:moveTo>
                <a:lnTo>
                  <a:pt x="0" y="48931"/>
                </a:lnTo>
                <a:lnTo>
                  <a:pt x="0" y="108061"/>
                </a:lnTo>
                <a:lnTo>
                  <a:pt x="7236" y="165971"/>
                </a:lnTo>
                <a:lnTo>
                  <a:pt x="10723" y="215423"/>
                </a:lnTo>
                <a:lnTo>
                  <a:pt x="17475" y="267120"/>
                </a:lnTo>
                <a:lnTo>
                  <a:pt x="19996" y="319482"/>
                </a:lnTo>
                <a:lnTo>
                  <a:pt x="21913" y="369702"/>
                </a:lnTo>
                <a:lnTo>
                  <a:pt x="29328" y="425537"/>
                </a:lnTo>
                <a:lnTo>
                  <a:pt x="36729" y="481020"/>
                </a:lnTo>
                <a:lnTo>
                  <a:pt x="41050" y="543756"/>
                </a:lnTo>
                <a:lnTo>
                  <a:pt x="41798" y="600970"/>
                </a:lnTo>
                <a:lnTo>
                  <a:pt x="42020" y="656657"/>
                </a:lnTo>
                <a:lnTo>
                  <a:pt x="42086" y="717090"/>
                </a:lnTo>
                <a:lnTo>
                  <a:pt x="42105" y="777111"/>
                </a:lnTo>
                <a:lnTo>
                  <a:pt x="43281" y="826740"/>
                </a:lnTo>
                <a:lnTo>
                  <a:pt x="49348" y="876800"/>
                </a:lnTo>
                <a:lnTo>
                  <a:pt x="52836" y="924128"/>
                </a:lnTo>
                <a:lnTo>
                  <a:pt x="59589" y="981565"/>
                </a:lnTo>
                <a:lnTo>
                  <a:pt x="62110" y="1043037"/>
                </a:lnTo>
                <a:lnTo>
                  <a:pt x="62699" y="1084753"/>
                </a:lnTo>
                <a:lnTo>
                  <a:pt x="62962" y="1129810"/>
                </a:lnTo>
                <a:lnTo>
                  <a:pt x="63078" y="1175962"/>
                </a:lnTo>
                <a:lnTo>
                  <a:pt x="63130" y="1219870"/>
                </a:lnTo>
                <a:lnTo>
                  <a:pt x="63153" y="1262782"/>
                </a:lnTo>
                <a:lnTo>
                  <a:pt x="63166" y="1320163"/>
                </a:lnTo>
                <a:lnTo>
                  <a:pt x="63170" y="1373039"/>
                </a:lnTo>
                <a:lnTo>
                  <a:pt x="63171" y="1433160"/>
                </a:lnTo>
                <a:lnTo>
                  <a:pt x="64341" y="1475730"/>
                </a:lnTo>
                <a:lnTo>
                  <a:pt x="68760" y="1521947"/>
                </a:lnTo>
                <a:lnTo>
                  <a:pt x="71504" y="1566664"/>
                </a:lnTo>
                <a:lnTo>
                  <a:pt x="73049" y="1625061"/>
                </a:lnTo>
                <a:lnTo>
                  <a:pt x="79160" y="1681126"/>
                </a:lnTo>
                <a:lnTo>
                  <a:pt x="83228" y="1736741"/>
                </a:lnTo>
                <a:lnTo>
                  <a:pt x="83931" y="1793997"/>
                </a:lnTo>
                <a:lnTo>
                  <a:pt x="84096" y="1838873"/>
                </a:lnTo>
                <a:lnTo>
                  <a:pt x="89778" y="1893409"/>
                </a:lnTo>
                <a:lnTo>
                  <a:pt x="93281" y="1955971"/>
                </a:lnTo>
                <a:lnTo>
                  <a:pt x="99908" y="2009603"/>
                </a:lnTo>
                <a:lnTo>
                  <a:pt x="104223" y="2069647"/>
                </a:lnTo>
                <a:lnTo>
                  <a:pt x="108194" y="2123448"/>
                </a:lnTo>
                <a:lnTo>
                  <a:pt x="114309" y="2173806"/>
                </a:lnTo>
                <a:lnTo>
                  <a:pt x="115516" y="2228814"/>
                </a:lnTo>
                <a:lnTo>
                  <a:pt x="115755" y="2284740"/>
                </a:lnTo>
                <a:lnTo>
                  <a:pt x="115802" y="2340847"/>
                </a:lnTo>
                <a:lnTo>
                  <a:pt x="123047" y="2400500"/>
                </a:lnTo>
                <a:lnTo>
                  <a:pt x="126536" y="2461979"/>
                </a:lnTo>
                <a:lnTo>
                  <a:pt x="133289" y="2521790"/>
                </a:lnTo>
                <a:lnTo>
                  <a:pt x="135279" y="2570999"/>
                </a:lnTo>
                <a:lnTo>
                  <a:pt x="136399" y="2628961"/>
                </a:lnTo>
                <a:lnTo>
                  <a:pt x="131881" y="2690468"/>
                </a:lnTo>
                <a:lnTo>
                  <a:pt x="143640" y="2747678"/>
                </a:lnTo>
                <a:lnTo>
                  <a:pt x="146657" y="2804039"/>
                </a:lnTo>
                <a:lnTo>
                  <a:pt x="154488" y="2854166"/>
                </a:lnTo>
                <a:lnTo>
                  <a:pt x="158079" y="2904715"/>
                </a:lnTo>
                <a:lnTo>
                  <a:pt x="163064" y="2951757"/>
                </a:lnTo>
                <a:lnTo>
                  <a:pt x="166858" y="3008500"/>
                </a:lnTo>
                <a:lnTo>
                  <a:pt x="168139" y="3069595"/>
                </a:lnTo>
                <a:lnTo>
                  <a:pt x="168394" y="3126724"/>
                </a:lnTo>
                <a:lnTo>
                  <a:pt x="174033" y="3183068"/>
                </a:lnTo>
                <a:lnTo>
                  <a:pt x="178006" y="3246494"/>
                </a:lnTo>
                <a:lnTo>
                  <a:pt x="178791" y="3308415"/>
                </a:lnTo>
                <a:lnTo>
                  <a:pt x="178927" y="3359322"/>
                </a:lnTo>
                <a:lnTo>
                  <a:pt x="182087" y="3408330"/>
                </a:lnTo>
                <a:lnTo>
                  <a:pt x="187313" y="3455606"/>
                </a:lnTo>
                <a:lnTo>
                  <a:pt x="188861" y="3506659"/>
                </a:lnTo>
                <a:lnTo>
                  <a:pt x="189320" y="3555711"/>
                </a:lnTo>
                <a:lnTo>
                  <a:pt x="189456" y="3603000"/>
                </a:lnTo>
                <a:lnTo>
                  <a:pt x="189496" y="3654057"/>
                </a:lnTo>
                <a:lnTo>
                  <a:pt x="189509" y="3706229"/>
                </a:lnTo>
                <a:lnTo>
                  <a:pt x="189512" y="3755613"/>
                </a:lnTo>
                <a:lnTo>
                  <a:pt x="189513" y="3803000"/>
                </a:lnTo>
                <a:lnTo>
                  <a:pt x="192632" y="3857205"/>
                </a:lnTo>
                <a:lnTo>
                  <a:pt x="197846" y="3914600"/>
                </a:lnTo>
                <a:lnTo>
                  <a:pt x="199391" y="3968651"/>
                </a:lnTo>
                <a:lnTo>
                  <a:pt x="199848" y="4024830"/>
                </a:lnTo>
                <a:lnTo>
                  <a:pt x="199984" y="4082810"/>
                </a:lnTo>
                <a:lnTo>
                  <a:pt x="200024" y="4137034"/>
                </a:lnTo>
                <a:lnTo>
                  <a:pt x="200037" y="4190145"/>
                </a:lnTo>
                <a:lnTo>
                  <a:pt x="200040" y="4246046"/>
                </a:lnTo>
                <a:lnTo>
                  <a:pt x="200041" y="4303943"/>
                </a:lnTo>
                <a:lnTo>
                  <a:pt x="200041" y="4361262"/>
                </a:lnTo>
                <a:lnTo>
                  <a:pt x="200041" y="4419580"/>
                </a:lnTo>
                <a:lnTo>
                  <a:pt x="200041" y="4473904"/>
                </a:lnTo>
                <a:lnTo>
                  <a:pt x="196922" y="4530164"/>
                </a:lnTo>
                <a:lnTo>
                  <a:pt x="191709" y="4588167"/>
                </a:lnTo>
                <a:lnTo>
                  <a:pt x="190164" y="4645518"/>
                </a:lnTo>
                <a:lnTo>
                  <a:pt x="189706" y="4700726"/>
                </a:lnTo>
                <a:lnTo>
                  <a:pt x="182303" y="4763788"/>
                </a:lnTo>
                <a:lnTo>
                  <a:pt x="178984" y="4779938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Freeform 34"/>
          <p:cNvSpPr/>
          <p:nvPr/>
        </p:nvSpPr>
        <p:spPr>
          <a:xfrm>
            <a:off x="3390369" y="157927"/>
            <a:ext cx="73507" cy="5074737"/>
          </a:xfrm>
          <a:custGeom>
            <a:avLst/>
            <a:gdLst/>
            <a:ahLst/>
            <a:cxnLst/>
            <a:rect l="0" t="0" r="0" b="0"/>
            <a:pathLst>
              <a:path w="73507" h="5074737">
                <a:moveTo>
                  <a:pt x="41921" y="0"/>
                </a:moveTo>
                <a:lnTo>
                  <a:pt x="26280" y="17981"/>
                </a:lnTo>
                <a:lnTo>
                  <a:pt x="18202" y="34898"/>
                </a:lnTo>
                <a:lnTo>
                  <a:pt x="16951" y="54114"/>
                </a:lnTo>
                <a:lnTo>
                  <a:pt x="20091" y="106226"/>
                </a:lnTo>
                <a:lnTo>
                  <a:pt x="20635" y="155736"/>
                </a:lnTo>
                <a:lnTo>
                  <a:pt x="20796" y="213040"/>
                </a:lnTo>
                <a:lnTo>
                  <a:pt x="20834" y="256901"/>
                </a:lnTo>
                <a:lnTo>
                  <a:pt x="20851" y="303691"/>
                </a:lnTo>
                <a:lnTo>
                  <a:pt x="20858" y="351783"/>
                </a:lnTo>
                <a:lnTo>
                  <a:pt x="26451" y="402539"/>
                </a:lnTo>
                <a:lnTo>
                  <a:pt x="30416" y="459536"/>
                </a:lnTo>
                <a:lnTo>
                  <a:pt x="31200" y="515855"/>
                </a:lnTo>
                <a:lnTo>
                  <a:pt x="36943" y="572040"/>
                </a:lnTo>
                <a:lnTo>
                  <a:pt x="40937" y="628199"/>
                </a:lnTo>
                <a:lnTo>
                  <a:pt x="44846" y="684352"/>
                </a:lnTo>
                <a:lnTo>
                  <a:pt x="50948" y="740504"/>
                </a:lnTo>
                <a:lnTo>
                  <a:pt x="53323" y="803892"/>
                </a:lnTo>
                <a:lnTo>
                  <a:pt x="60724" y="862686"/>
                </a:lnTo>
                <a:lnTo>
                  <a:pt x="62533" y="919360"/>
                </a:lnTo>
                <a:lnTo>
                  <a:pt x="62890" y="982851"/>
                </a:lnTo>
                <a:lnTo>
                  <a:pt x="66080" y="1044785"/>
                </a:lnTo>
                <a:lnTo>
                  <a:pt x="72039" y="1107409"/>
                </a:lnTo>
                <a:lnTo>
                  <a:pt x="73072" y="1156233"/>
                </a:lnTo>
                <a:lnTo>
                  <a:pt x="73377" y="1207744"/>
                </a:lnTo>
                <a:lnTo>
                  <a:pt x="73481" y="1270316"/>
                </a:lnTo>
                <a:lnTo>
                  <a:pt x="73499" y="1319405"/>
                </a:lnTo>
                <a:lnTo>
                  <a:pt x="73505" y="1381627"/>
                </a:lnTo>
                <a:lnTo>
                  <a:pt x="73506" y="1444307"/>
                </a:lnTo>
                <a:lnTo>
                  <a:pt x="73506" y="1493141"/>
                </a:lnTo>
                <a:lnTo>
                  <a:pt x="66271" y="1554808"/>
                </a:lnTo>
                <a:lnTo>
                  <a:pt x="63953" y="1604911"/>
                </a:lnTo>
                <a:lnTo>
                  <a:pt x="63267" y="1655631"/>
                </a:lnTo>
                <a:lnTo>
                  <a:pt x="63035" y="1718403"/>
                </a:lnTo>
                <a:lnTo>
                  <a:pt x="62995" y="1769457"/>
                </a:lnTo>
                <a:lnTo>
                  <a:pt x="62983" y="1818509"/>
                </a:lnTo>
                <a:lnTo>
                  <a:pt x="62979" y="1865798"/>
                </a:lnTo>
                <a:lnTo>
                  <a:pt x="62978" y="1916854"/>
                </a:lnTo>
                <a:lnTo>
                  <a:pt x="59858" y="1965908"/>
                </a:lnTo>
                <a:lnTo>
                  <a:pt x="54645" y="2013197"/>
                </a:lnTo>
                <a:lnTo>
                  <a:pt x="52883" y="2075989"/>
                </a:lnTo>
                <a:lnTo>
                  <a:pt x="52578" y="2124842"/>
                </a:lnTo>
                <a:lnTo>
                  <a:pt x="52487" y="2176362"/>
                </a:lnTo>
                <a:lnTo>
                  <a:pt x="52457" y="2238937"/>
                </a:lnTo>
                <a:lnTo>
                  <a:pt x="51282" y="2289197"/>
                </a:lnTo>
                <a:lnTo>
                  <a:pt x="45214" y="2341134"/>
                </a:lnTo>
                <a:lnTo>
                  <a:pt x="42897" y="2392397"/>
                </a:lnTo>
                <a:lnTo>
                  <a:pt x="38994" y="2455353"/>
                </a:lnTo>
                <a:lnTo>
                  <a:pt x="33645" y="2506438"/>
                </a:lnTo>
                <a:lnTo>
                  <a:pt x="32060" y="2558619"/>
                </a:lnTo>
                <a:lnTo>
                  <a:pt x="28471" y="2608006"/>
                </a:lnTo>
                <a:lnTo>
                  <a:pt x="19998" y="2655394"/>
                </a:lnTo>
                <a:lnTo>
                  <a:pt x="13198" y="2706479"/>
                </a:lnTo>
                <a:lnTo>
                  <a:pt x="11184" y="2758661"/>
                </a:lnTo>
                <a:lnTo>
                  <a:pt x="10587" y="2811166"/>
                </a:lnTo>
                <a:lnTo>
                  <a:pt x="10410" y="2860649"/>
                </a:lnTo>
                <a:lnTo>
                  <a:pt x="10357" y="2908066"/>
                </a:lnTo>
                <a:lnTo>
                  <a:pt x="10340" y="2970901"/>
                </a:lnTo>
                <a:lnTo>
                  <a:pt x="10336" y="3019762"/>
                </a:lnTo>
                <a:lnTo>
                  <a:pt x="9166" y="3080268"/>
                </a:lnTo>
                <a:lnTo>
                  <a:pt x="2002" y="3140400"/>
                </a:lnTo>
                <a:lnTo>
                  <a:pt x="458" y="3190996"/>
                </a:lnTo>
                <a:lnTo>
                  <a:pt x="0" y="3239913"/>
                </a:lnTo>
                <a:lnTo>
                  <a:pt x="2983" y="3287162"/>
                </a:lnTo>
                <a:lnTo>
                  <a:pt x="8157" y="3338207"/>
                </a:lnTo>
                <a:lnTo>
                  <a:pt x="9690" y="3387256"/>
                </a:lnTo>
                <a:lnTo>
                  <a:pt x="10144" y="3434544"/>
                </a:lnTo>
                <a:lnTo>
                  <a:pt x="10298" y="3497336"/>
                </a:lnTo>
                <a:lnTo>
                  <a:pt x="10324" y="3546190"/>
                </a:lnTo>
                <a:lnTo>
                  <a:pt x="10332" y="3597710"/>
                </a:lnTo>
                <a:lnTo>
                  <a:pt x="10334" y="3650020"/>
                </a:lnTo>
                <a:lnTo>
                  <a:pt x="10335" y="3712861"/>
                </a:lnTo>
                <a:lnTo>
                  <a:pt x="11505" y="3763167"/>
                </a:lnTo>
                <a:lnTo>
                  <a:pt x="17571" y="3813947"/>
                </a:lnTo>
                <a:lnTo>
                  <a:pt x="20213" y="3876740"/>
                </a:lnTo>
                <a:lnTo>
                  <a:pt x="20671" y="3927797"/>
                </a:lnTo>
                <a:lnTo>
                  <a:pt x="20807" y="3976851"/>
                </a:lnTo>
                <a:lnTo>
                  <a:pt x="20847" y="4024140"/>
                </a:lnTo>
                <a:lnTo>
                  <a:pt x="20859" y="4075196"/>
                </a:lnTo>
                <a:lnTo>
                  <a:pt x="20863" y="4124249"/>
                </a:lnTo>
                <a:lnTo>
                  <a:pt x="20863" y="4171539"/>
                </a:lnTo>
                <a:lnTo>
                  <a:pt x="20864" y="4222595"/>
                </a:lnTo>
                <a:lnTo>
                  <a:pt x="20864" y="4274768"/>
                </a:lnTo>
                <a:lnTo>
                  <a:pt x="20864" y="4327271"/>
                </a:lnTo>
                <a:lnTo>
                  <a:pt x="23983" y="4376753"/>
                </a:lnTo>
                <a:lnTo>
                  <a:pt x="29197" y="4424170"/>
                </a:lnTo>
                <a:lnTo>
                  <a:pt x="30742" y="4475263"/>
                </a:lnTo>
                <a:lnTo>
                  <a:pt x="31200" y="4524328"/>
                </a:lnTo>
                <a:lnTo>
                  <a:pt x="31354" y="4582828"/>
                </a:lnTo>
                <a:lnTo>
                  <a:pt x="31381" y="4630938"/>
                </a:lnTo>
                <a:lnTo>
                  <a:pt x="31390" y="4692361"/>
                </a:lnTo>
                <a:lnTo>
                  <a:pt x="31392" y="4741251"/>
                </a:lnTo>
                <a:lnTo>
                  <a:pt x="31392" y="4803405"/>
                </a:lnTo>
                <a:lnTo>
                  <a:pt x="31392" y="4854351"/>
                </a:lnTo>
                <a:lnTo>
                  <a:pt x="31392" y="4909611"/>
                </a:lnTo>
                <a:lnTo>
                  <a:pt x="28273" y="4970438"/>
                </a:lnTo>
                <a:lnTo>
                  <a:pt x="23059" y="5026675"/>
                </a:lnTo>
                <a:lnTo>
                  <a:pt x="20864" y="5074736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1" name="Group 50"/>
          <p:cNvGrpSpPr/>
          <p:nvPr/>
        </p:nvGrpSpPr>
        <p:grpSpPr>
          <a:xfrm>
            <a:off x="1558217" y="1663502"/>
            <a:ext cx="1383209" cy="2065758"/>
            <a:chOff x="1558217" y="1663502"/>
            <a:chExt cx="1383209" cy="2065758"/>
          </a:xfrm>
        </p:grpSpPr>
        <p:sp>
          <p:nvSpPr>
            <p:cNvPr id="36" name="Freeform 35"/>
            <p:cNvSpPr/>
            <p:nvPr/>
          </p:nvSpPr>
          <p:spPr>
            <a:xfrm>
              <a:off x="1905658" y="1663502"/>
              <a:ext cx="60976" cy="800167"/>
            </a:xfrm>
            <a:custGeom>
              <a:avLst/>
              <a:gdLst/>
              <a:ahLst/>
              <a:cxnLst/>
              <a:rect l="0" t="0" r="0" b="0"/>
              <a:pathLst>
                <a:path w="60976" h="800167">
                  <a:moveTo>
                    <a:pt x="52642" y="0"/>
                  </a:moveTo>
                  <a:lnTo>
                    <a:pt x="60975" y="37478"/>
                  </a:lnTo>
                  <a:lnTo>
                    <a:pt x="59401" y="72326"/>
                  </a:lnTo>
                  <a:lnTo>
                    <a:pt x="53532" y="134567"/>
                  </a:lnTo>
                  <a:lnTo>
                    <a:pt x="52818" y="189751"/>
                  </a:lnTo>
                  <a:lnTo>
                    <a:pt x="52677" y="251301"/>
                  </a:lnTo>
                  <a:lnTo>
                    <a:pt x="45413" y="312549"/>
                  </a:lnTo>
                  <a:lnTo>
                    <a:pt x="43091" y="361409"/>
                  </a:lnTo>
                  <a:lnTo>
                    <a:pt x="42307" y="423552"/>
                  </a:lnTo>
                  <a:lnTo>
                    <a:pt x="42152" y="486217"/>
                  </a:lnTo>
                  <a:lnTo>
                    <a:pt x="40951" y="542486"/>
                  </a:lnTo>
                  <a:lnTo>
                    <a:pt x="33050" y="605056"/>
                  </a:lnTo>
                  <a:lnTo>
                    <a:pt x="31874" y="668472"/>
                  </a:lnTo>
                  <a:lnTo>
                    <a:pt x="28523" y="731085"/>
                  </a:lnTo>
                  <a:lnTo>
                    <a:pt x="13634" y="785350"/>
                  </a:lnTo>
                  <a:lnTo>
                    <a:pt x="0" y="80016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1740563" y="1705616"/>
              <a:ext cx="301966" cy="336313"/>
            </a:xfrm>
            <a:custGeom>
              <a:avLst/>
              <a:gdLst/>
              <a:ahLst/>
              <a:cxnLst/>
              <a:rect l="0" t="0" r="0" b="0"/>
              <a:pathLst>
                <a:path w="301966" h="336313">
                  <a:moveTo>
                    <a:pt x="301965" y="305327"/>
                  </a:moveTo>
                  <a:lnTo>
                    <a:pt x="243348" y="310916"/>
                  </a:lnTo>
                  <a:lnTo>
                    <a:pt x="186751" y="326657"/>
                  </a:lnTo>
                  <a:lnTo>
                    <a:pt x="151624" y="333874"/>
                  </a:lnTo>
                  <a:lnTo>
                    <a:pt x="97833" y="336312"/>
                  </a:lnTo>
                  <a:lnTo>
                    <a:pt x="39601" y="325380"/>
                  </a:lnTo>
                  <a:lnTo>
                    <a:pt x="28789" y="322205"/>
                  </a:lnTo>
                  <a:lnTo>
                    <a:pt x="20412" y="316579"/>
                  </a:lnTo>
                  <a:lnTo>
                    <a:pt x="7985" y="300969"/>
                  </a:lnTo>
                  <a:lnTo>
                    <a:pt x="0" y="266861"/>
                  </a:lnTo>
                  <a:lnTo>
                    <a:pt x="5708" y="221819"/>
                  </a:lnTo>
                  <a:lnTo>
                    <a:pt x="15886" y="162962"/>
                  </a:lnTo>
                  <a:lnTo>
                    <a:pt x="17338" y="108403"/>
                  </a:lnTo>
                  <a:lnTo>
                    <a:pt x="17625" y="52565"/>
                  </a:lnTo>
                  <a:lnTo>
                    <a:pt x="18834" y="28042"/>
                  </a:lnTo>
                  <a:lnTo>
                    <a:pt x="2822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2158342" y="233732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2247569" y="1727870"/>
              <a:ext cx="308430" cy="714742"/>
            </a:xfrm>
            <a:custGeom>
              <a:avLst/>
              <a:gdLst/>
              <a:ahLst/>
              <a:cxnLst/>
              <a:rect l="0" t="0" r="0" b="0"/>
              <a:pathLst>
                <a:path w="308430" h="714742">
                  <a:moveTo>
                    <a:pt x="195042" y="19860"/>
                  </a:moveTo>
                  <a:lnTo>
                    <a:pt x="145490" y="5206"/>
                  </a:lnTo>
                  <a:lnTo>
                    <a:pt x="93660" y="6134"/>
                  </a:lnTo>
                  <a:lnTo>
                    <a:pt x="32039" y="0"/>
                  </a:lnTo>
                  <a:lnTo>
                    <a:pt x="23203" y="4280"/>
                  </a:lnTo>
                  <a:lnTo>
                    <a:pt x="17311" y="11813"/>
                  </a:lnTo>
                  <a:lnTo>
                    <a:pt x="10766" y="32661"/>
                  </a:lnTo>
                  <a:lnTo>
                    <a:pt x="6563" y="87293"/>
                  </a:lnTo>
                  <a:lnTo>
                    <a:pt x="5835" y="136936"/>
                  </a:lnTo>
                  <a:lnTo>
                    <a:pt x="0" y="194935"/>
                  </a:lnTo>
                  <a:lnTo>
                    <a:pt x="2071" y="229272"/>
                  </a:lnTo>
                  <a:lnTo>
                    <a:pt x="6733" y="237847"/>
                  </a:lnTo>
                  <a:lnTo>
                    <a:pt x="21272" y="250494"/>
                  </a:lnTo>
                  <a:lnTo>
                    <a:pt x="30062" y="253165"/>
                  </a:lnTo>
                  <a:lnTo>
                    <a:pt x="90865" y="251939"/>
                  </a:lnTo>
                  <a:lnTo>
                    <a:pt x="129080" y="257210"/>
                  </a:lnTo>
                  <a:lnTo>
                    <a:pt x="184146" y="281169"/>
                  </a:lnTo>
                  <a:lnTo>
                    <a:pt x="204237" y="291585"/>
                  </a:lnTo>
                  <a:lnTo>
                    <a:pt x="256835" y="346991"/>
                  </a:lnTo>
                  <a:lnTo>
                    <a:pt x="277611" y="391625"/>
                  </a:lnTo>
                  <a:lnTo>
                    <a:pt x="298569" y="445155"/>
                  </a:lnTo>
                  <a:lnTo>
                    <a:pt x="308429" y="500789"/>
                  </a:lnTo>
                  <a:lnTo>
                    <a:pt x="307257" y="556839"/>
                  </a:lnTo>
                  <a:lnTo>
                    <a:pt x="290517" y="612971"/>
                  </a:lnTo>
                  <a:lnTo>
                    <a:pt x="266179" y="668584"/>
                  </a:lnTo>
                  <a:lnTo>
                    <a:pt x="260014" y="676951"/>
                  </a:lnTo>
                  <a:lnTo>
                    <a:pt x="240686" y="689366"/>
                  </a:lnTo>
                  <a:lnTo>
                    <a:pt x="183808" y="709493"/>
                  </a:lnTo>
                  <a:lnTo>
                    <a:pt x="131871" y="7147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2715020" y="1818171"/>
              <a:ext cx="226406" cy="609444"/>
            </a:xfrm>
            <a:custGeom>
              <a:avLst/>
              <a:gdLst/>
              <a:ahLst/>
              <a:cxnLst/>
              <a:rect l="0" t="0" r="0" b="0"/>
              <a:pathLst>
                <a:path w="226406" h="609444">
                  <a:moveTo>
                    <a:pt x="53974" y="603383"/>
                  </a:moveTo>
                  <a:lnTo>
                    <a:pt x="4476" y="548296"/>
                  </a:lnTo>
                  <a:lnTo>
                    <a:pt x="0" y="525477"/>
                  </a:lnTo>
                  <a:lnTo>
                    <a:pt x="6658" y="478290"/>
                  </a:lnTo>
                  <a:lnTo>
                    <a:pt x="21497" y="451415"/>
                  </a:lnTo>
                  <a:lnTo>
                    <a:pt x="75877" y="407066"/>
                  </a:lnTo>
                  <a:lnTo>
                    <a:pt x="106868" y="391447"/>
                  </a:lnTo>
                  <a:lnTo>
                    <a:pt x="130905" y="389476"/>
                  </a:lnTo>
                  <a:lnTo>
                    <a:pt x="154846" y="393670"/>
                  </a:lnTo>
                  <a:lnTo>
                    <a:pt x="181478" y="409185"/>
                  </a:lnTo>
                  <a:lnTo>
                    <a:pt x="196821" y="421926"/>
                  </a:lnTo>
                  <a:lnTo>
                    <a:pt x="213023" y="447843"/>
                  </a:lnTo>
                  <a:lnTo>
                    <a:pt x="225232" y="477748"/>
                  </a:lnTo>
                  <a:lnTo>
                    <a:pt x="226405" y="498412"/>
                  </a:lnTo>
                  <a:lnTo>
                    <a:pt x="217626" y="545863"/>
                  </a:lnTo>
                  <a:lnTo>
                    <a:pt x="202420" y="575292"/>
                  </a:lnTo>
                  <a:lnTo>
                    <a:pt x="171918" y="598829"/>
                  </a:lnTo>
                  <a:lnTo>
                    <a:pt x="133244" y="609443"/>
                  </a:lnTo>
                  <a:lnTo>
                    <a:pt x="97739" y="606998"/>
                  </a:lnTo>
                  <a:lnTo>
                    <a:pt x="64992" y="593276"/>
                  </a:lnTo>
                  <a:lnTo>
                    <a:pt x="49902" y="577834"/>
                  </a:lnTo>
                  <a:lnTo>
                    <a:pt x="20683" y="535158"/>
                  </a:lnTo>
                  <a:lnTo>
                    <a:pt x="7433" y="472404"/>
                  </a:lnTo>
                  <a:lnTo>
                    <a:pt x="3707" y="415987"/>
                  </a:lnTo>
                  <a:lnTo>
                    <a:pt x="9903" y="352850"/>
                  </a:lnTo>
                  <a:lnTo>
                    <a:pt x="11474" y="289383"/>
                  </a:lnTo>
                  <a:lnTo>
                    <a:pt x="20189" y="227756"/>
                  </a:lnTo>
                  <a:lnTo>
                    <a:pt x="30966" y="178831"/>
                  </a:lnTo>
                  <a:lnTo>
                    <a:pt x="54976" y="119785"/>
                  </a:lnTo>
                  <a:lnTo>
                    <a:pt x="81966" y="58551"/>
                  </a:lnTo>
                  <a:lnTo>
                    <a:pt x="114087" y="18108"/>
                  </a:lnTo>
                  <a:lnTo>
                    <a:pt x="140416" y="2069"/>
                  </a:lnTo>
                  <a:lnTo>
                    <a:pt x="163363" y="0"/>
                  </a:lnTo>
                  <a:lnTo>
                    <a:pt x="184480" y="2980"/>
                  </a:lnTo>
                  <a:lnTo>
                    <a:pt x="190111" y="5413"/>
                  </a:lnTo>
                  <a:lnTo>
                    <a:pt x="201373" y="1378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1905658" y="2671576"/>
              <a:ext cx="218345" cy="539616"/>
            </a:xfrm>
            <a:custGeom>
              <a:avLst/>
              <a:gdLst/>
              <a:ahLst/>
              <a:cxnLst/>
              <a:rect l="0" t="0" r="0" b="0"/>
              <a:pathLst>
                <a:path w="218345" h="539616">
                  <a:moveTo>
                    <a:pt x="0" y="23719"/>
                  </a:moveTo>
                  <a:lnTo>
                    <a:pt x="11178" y="12540"/>
                  </a:lnTo>
                  <a:lnTo>
                    <a:pt x="40486" y="0"/>
                  </a:lnTo>
                  <a:lnTo>
                    <a:pt x="78806" y="53"/>
                  </a:lnTo>
                  <a:lnTo>
                    <a:pt x="125271" y="11722"/>
                  </a:lnTo>
                  <a:lnTo>
                    <a:pt x="156440" y="30043"/>
                  </a:lnTo>
                  <a:lnTo>
                    <a:pt x="195873" y="77194"/>
                  </a:lnTo>
                  <a:lnTo>
                    <a:pt x="211805" y="113783"/>
                  </a:lnTo>
                  <a:lnTo>
                    <a:pt x="218344" y="154260"/>
                  </a:lnTo>
                  <a:lnTo>
                    <a:pt x="209283" y="215518"/>
                  </a:lnTo>
                  <a:lnTo>
                    <a:pt x="196277" y="269835"/>
                  </a:lnTo>
                  <a:lnTo>
                    <a:pt x="174038" y="323285"/>
                  </a:lnTo>
                  <a:lnTo>
                    <a:pt x="152822" y="350865"/>
                  </a:lnTo>
                  <a:lnTo>
                    <a:pt x="124829" y="372685"/>
                  </a:lnTo>
                  <a:lnTo>
                    <a:pt x="104612" y="382756"/>
                  </a:lnTo>
                  <a:lnTo>
                    <a:pt x="100157" y="388249"/>
                  </a:lnTo>
                  <a:lnTo>
                    <a:pt x="99527" y="394251"/>
                  </a:lnTo>
                  <a:lnTo>
                    <a:pt x="105065" y="407158"/>
                  </a:lnTo>
                  <a:lnTo>
                    <a:pt x="160443" y="470619"/>
                  </a:lnTo>
                  <a:lnTo>
                    <a:pt x="189249" y="530532"/>
                  </a:lnTo>
                  <a:lnTo>
                    <a:pt x="200041" y="53961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2253098" y="3042735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0" y="10529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2373543" y="2689706"/>
              <a:ext cx="183399" cy="458315"/>
            </a:xfrm>
            <a:custGeom>
              <a:avLst/>
              <a:gdLst/>
              <a:ahLst/>
              <a:cxnLst/>
              <a:rect l="0" t="0" r="0" b="0"/>
              <a:pathLst>
                <a:path w="183399" h="458315">
                  <a:moveTo>
                    <a:pt x="153296" y="5589"/>
                  </a:moveTo>
                  <a:lnTo>
                    <a:pt x="136528" y="0"/>
                  </a:lnTo>
                  <a:lnTo>
                    <a:pt x="129249" y="693"/>
                  </a:lnTo>
                  <a:lnTo>
                    <a:pt x="114922" y="7702"/>
                  </a:lnTo>
                  <a:lnTo>
                    <a:pt x="88114" y="30392"/>
                  </a:lnTo>
                  <a:lnTo>
                    <a:pt x="45551" y="91235"/>
                  </a:lnTo>
                  <a:lnTo>
                    <a:pt x="11000" y="146249"/>
                  </a:lnTo>
                  <a:lnTo>
                    <a:pt x="0" y="188166"/>
                  </a:lnTo>
                  <a:lnTo>
                    <a:pt x="3666" y="209957"/>
                  </a:lnTo>
                  <a:lnTo>
                    <a:pt x="7919" y="219043"/>
                  </a:lnTo>
                  <a:lnTo>
                    <a:pt x="15434" y="225101"/>
                  </a:lnTo>
                  <a:lnTo>
                    <a:pt x="36262" y="231831"/>
                  </a:lnTo>
                  <a:lnTo>
                    <a:pt x="57997" y="228584"/>
                  </a:lnTo>
                  <a:lnTo>
                    <a:pt x="79355" y="218171"/>
                  </a:lnTo>
                  <a:lnTo>
                    <a:pt x="141576" y="168835"/>
                  </a:lnTo>
                  <a:lnTo>
                    <a:pt x="158226" y="145603"/>
                  </a:lnTo>
                  <a:lnTo>
                    <a:pt x="169575" y="106216"/>
                  </a:lnTo>
                  <a:lnTo>
                    <a:pt x="174579" y="52155"/>
                  </a:lnTo>
                  <a:lnTo>
                    <a:pt x="179523" y="28625"/>
                  </a:lnTo>
                  <a:lnTo>
                    <a:pt x="181309" y="25625"/>
                  </a:lnTo>
                  <a:lnTo>
                    <a:pt x="182500" y="28305"/>
                  </a:lnTo>
                  <a:lnTo>
                    <a:pt x="183398" y="86006"/>
                  </a:lnTo>
                  <a:lnTo>
                    <a:pt x="170247" y="142400"/>
                  </a:lnTo>
                  <a:lnTo>
                    <a:pt x="162000" y="170509"/>
                  </a:lnTo>
                  <a:lnTo>
                    <a:pt x="163117" y="226682"/>
                  </a:lnTo>
                  <a:lnTo>
                    <a:pt x="163685" y="288428"/>
                  </a:lnTo>
                  <a:lnTo>
                    <a:pt x="163797" y="349714"/>
                  </a:lnTo>
                  <a:lnTo>
                    <a:pt x="163816" y="398580"/>
                  </a:lnTo>
                  <a:lnTo>
                    <a:pt x="163824" y="4583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2697626" y="2796900"/>
              <a:ext cx="218436" cy="287950"/>
            </a:xfrm>
            <a:custGeom>
              <a:avLst/>
              <a:gdLst/>
              <a:ahLst/>
              <a:cxnLst/>
              <a:rect l="0" t="0" r="0" b="0"/>
              <a:pathLst>
                <a:path w="218436" h="287950">
                  <a:moveTo>
                    <a:pt x="29254" y="224778"/>
                  </a:moveTo>
                  <a:lnTo>
                    <a:pt x="5535" y="180816"/>
                  </a:lnTo>
                  <a:lnTo>
                    <a:pt x="0" y="144942"/>
                  </a:lnTo>
                  <a:lnTo>
                    <a:pt x="3949" y="110266"/>
                  </a:lnTo>
                  <a:lnTo>
                    <a:pt x="38877" y="48161"/>
                  </a:lnTo>
                  <a:lnTo>
                    <a:pt x="54588" y="28128"/>
                  </a:lnTo>
                  <a:lnTo>
                    <a:pt x="73269" y="15326"/>
                  </a:lnTo>
                  <a:lnTo>
                    <a:pt x="109106" y="1541"/>
                  </a:lnTo>
                  <a:lnTo>
                    <a:pt x="132594" y="0"/>
                  </a:lnTo>
                  <a:lnTo>
                    <a:pt x="143771" y="1227"/>
                  </a:lnTo>
                  <a:lnTo>
                    <a:pt x="162429" y="11948"/>
                  </a:lnTo>
                  <a:lnTo>
                    <a:pt x="177351" y="28412"/>
                  </a:lnTo>
                  <a:lnTo>
                    <a:pt x="210240" y="89400"/>
                  </a:lnTo>
                  <a:lnTo>
                    <a:pt x="217083" y="141539"/>
                  </a:lnTo>
                  <a:lnTo>
                    <a:pt x="218435" y="196898"/>
                  </a:lnTo>
                  <a:lnTo>
                    <a:pt x="213080" y="233285"/>
                  </a:lnTo>
                  <a:lnTo>
                    <a:pt x="198495" y="260704"/>
                  </a:lnTo>
                  <a:lnTo>
                    <a:pt x="182851" y="273111"/>
                  </a:lnTo>
                  <a:lnTo>
                    <a:pt x="173766" y="278057"/>
                  </a:lnTo>
                  <a:lnTo>
                    <a:pt x="118328" y="285995"/>
                  </a:lnTo>
                  <a:lnTo>
                    <a:pt x="67343" y="287563"/>
                  </a:lnTo>
                  <a:lnTo>
                    <a:pt x="39783" y="28794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1558217" y="3337533"/>
              <a:ext cx="1326592" cy="31575"/>
            </a:xfrm>
            <a:custGeom>
              <a:avLst/>
              <a:gdLst/>
              <a:ahLst/>
              <a:cxnLst/>
              <a:rect l="0" t="0" r="0" b="0"/>
              <a:pathLst>
                <a:path w="1326592" h="31575">
                  <a:moveTo>
                    <a:pt x="0" y="21057"/>
                  </a:moveTo>
                  <a:lnTo>
                    <a:pt x="48931" y="21057"/>
                  </a:lnTo>
                  <a:lnTo>
                    <a:pt x="102472" y="26646"/>
                  </a:lnTo>
                  <a:lnTo>
                    <a:pt x="156419" y="30610"/>
                  </a:lnTo>
                  <a:lnTo>
                    <a:pt x="206354" y="31297"/>
                  </a:lnTo>
                  <a:lnTo>
                    <a:pt x="265083" y="31500"/>
                  </a:lnTo>
                  <a:lnTo>
                    <a:pt x="328108" y="31560"/>
                  </a:lnTo>
                  <a:lnTo>
                    <a:pt x="374333" y="31574"/>
                  </a:lnTo>
                  <a:lnTo>
                    <a:pt x="429628" y="25993"/>
                  </a:lnTo>
                  <a:lnTo>
                    <a:pt x="492415" y="22520"/>
                  </a:lnTo>
                  <a:lnTo>
                    <a:pt x="546114" y="21491"/>
                  </a:lnTo>
                  <a:lnTo>
                    <a:pt x="608428" y="21186"/>
                  </a:lnTo>
                  <a:lnTo>
                    <a:pt x="661986" y="15506"/>
                  </a:lnTo>
                  <a:lnTo>
                    <a:pt x="722005" y="11512"/>
                  </a:lnTo>
                  <a:lnTo>
                    <a:pt x="778921" y="10723"/>
                  </a:lnTo>
                  <a:lnTo>
                    <a:pt x="835224" y="10567"/>
                  </a:lnTo>
                  <a:lnTo>
                    <a:pt x="891406" y="10536"/>
                  </a:lnTo>
                  <a:lnTo>
                    <a:pt x="947564" y="10530"/>
                  </a:lnTo>
                  <a:lnTo>
                    <a:pt x="999037" y="10529"/>
                  </a:lnTo>
                  <a:lnTo>
                    <a:pt x="1053673" y="7409"/>
                  </a:lnTo>
                  <a:lnTo>
                    <a:pt x="1109164" y="1464"/>
                  </a:lnTo>
                  <a:lnTo>
                    <a:pt x="1167932" y="434"/>
                  </a:lnTo>
                  <a:lnTo>
                    <a:pt x="1226028" y="129"/>
                  </a:lnTo>
                  <a:lnTo>
                    <a:pt x="1280287" y="38"/>
                  </a:lnTo>
                  <a:lnTo>
                    <a:pt x="132659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1947772" y="3421598"/>
              <a:ext cx="266727" cy="252848"/>
            </a:xfrm>
            <a:custGeom>
              <a:avLst/>
              <a:gdLst/>
              <a:ahLst/>
              <a:cxnLst/>
              <a:rect l="0" t="0" r="0" b="0"/>
              <a:pathLst>
                <a:path w="266727" h="252848">
                  <a:moveTo>
                    <a:pt x="210570" y="252847"/>
                  </a:moveTo>
                  <a:lnTo>
                    <a:pt x="216159" y="190755"/>
                  </a:lnTo>
                  <a:lnTo>
                    <a:pt x="231900" y="137176"/>
                  </a:lnTo>
                  <a:lnTo>
                    <a:pt x="252708" y="73875"/>
                  </a:lnTo>
                  <a:lnTo>
                    <a:pt x="266726" y="31751"/>
                  </a:lnTo>
                  <a:lnTo>
                    <a:pt x="266725" y="22392"/>
                  </a:lnTo>
                  <a:lnTo>
                    <a:pt x="260484" y="5753"/>
                  </a:lnTo>
                  <a:lnTo>
                    <a:pt x="254374" y="1550"/>
                  </a:lnTo>
                  <a:lnTo>
                    <a:pt x="238227" y="0"/>
                  </a:lnTo>
                  <a:lnTo>
                    <a:pt x="185876" y="8475"/>
                  </a:lnTo>
                  <a:lnTo>
                    <a:pt x="132642" y="10254"/>
                  </a:lnTo>
                  <a:lnTo>
                    <a:pt x="77067" y="10605"/>
                  </a:lnTo>
                  <a:lnTo>
                    <a:pt x="27268" y="10675"/>
                  </a:lnTo>
                  <a:lnTo>
                    <a:pt x="0" y="1069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2316269" y="371655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2537367" y="3484932"/>
              <a:ext cx="42115" cy="189514"/>
            </a:xfrm>
            <a:custGeom>
              <a:avLst/>
              <a:gdLst/>
              <a:ahLst/>
              <a:cxnLst/>
              <a:rect l="0" t="0" r="0" b="0"/>
              <a:pathLst>
                <a:path w="42115" h="189514">
                  <a:moveTo>
                    <a:pt x="42114" y="0"/>
                  </a:moveTo>
                  <a:lnTo>
                    <a:pt x="33781" y="37478"/>
                  </a:lnTo>
                  <a:lnTo>
                    <a:pt x="26430" y="88902"/>
                  </a:lnTo>
                  <a:lnTo>
                    <a:pt x="10312" y="146628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393940" y="3411233"/>
              <a:ext cx="153957" cy="176058"/>
            </a:xfrm>
            <a:custGeom>
              <a:avLst/>
              <a:gdLst/>
              <a:ahLst/>
              <a:cxnLst/>
              <a:rect l="0" t="0" r="0" b="0"/>
              <a:pathLst>
                <a:path w="153957" h="176058">
                  <a:moveTo>
                    <a:pt x="153956" y="157927"/>
                  </a:moveTo>
                  <a:lnTo>
                    <a:pt x="137189" y="169106"/>
                  </a:lnTo>
                  <a:lnTo>
                    <a:pt x="104404" y="176057"/>
                  </a:lnTo>
                  <a:lnTo>
                    <a:pt x="59810" y="170001"/>
                  </a:lnTo>
                  <a:lnTo>
                    <a:pt x="38414" y="164073"/>
                  </a:lnTo>
                  <a:lnTo>
                    <a:pt x="30135" y="158515"/>
                  </a:lnTo>
                  <a:lnTo>
                    <a:pt x="17816" y="142981"/>
                  </a:lnTo>
                  <a:lnTo>
                    <a:pt x="4304" y="108915"/>
                  </a:lnTo>
                  <a:lnTo>
                    <a:pt x="2826" y="85841"/>
                  </a:lnTo>
                  <a:lnTo>
                    <a:pt x="3729" y="63888"/>
                  </a:lnTo>
                  <a:lnTo>
                    <a:pt x="0" y="32968"/>
                  </a:lnTo>
                  <a:lnTo>
                    <a:pt x="655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737409" y="3358590"/>
              <a:ext cx="129223" cy="318593"/>
            </a:xfrm>
            <a:custGeom>
              <a:avLst/>
              <a:gdLst/>
              <a:ahLst/>
              <a:cxnLst/>
              <a:rect l="0" t="0" r="0" b="0"/>
              <a:pathLst>
                <a:path w="129223" h="318593">
                  <a:moveTo>
                    <a:pt x="0" y="221099"/>
                  </a:moveTo>
                  <a:lnTo>
                    <a:pt x="11178" y="209920"/>
                  </a:lnTo>
                  <a:lnTo>
                    <a:pt x="29145" y="204432"/>
                  </a:lnTo>
                  <a:lnTo>
                    <a:pt x="78807" y="200909"/>
                  </a:lnTo>
                  <a:lnTo>
                    <a:pt x="99756" y="206666"/>
                  </a:lnTo>
                  <a:lnTo>
                    <a:pt x="108618" y="211477"/>
                  </a:lnTo>
                  <a:lnTo>
                    <a:pt x="121584" y="226181"/>
                  </a:lnTo>
                  <a:lnTo>
                    <a:pt x="126680" y="235016"/>
                  </a:lnTo>
                  <a:lnTo>
                    <a:pt x="129222" y="254190"/>
                  </a:lnTo>
                  <a:lnTo>
                    <a:pt x="125282" y="273241"/>
                  </a:lnTo>
                  <a:lnTo>
                    <a:pt x="115732" y="289506"/>
                  </a:lnTo>
                  <a:lnTo>
                    <a:pt x="100570" y="301415"/>
                  </a:lnTo>
                  <a:lnTo>
                    <a:pt x="62239" y="318592"/>
                  </a:lnTo>
                  <a:lnTo>
                    <a:pt x="53191" y="317680"/>
                  </a:lnTo>
                  <a:lnTo>
                    <a:pt x="36899" y="307307"/>
                  </a:lnTo>
                  <a:lnTo>
                    <a:pt x="20162" y="281737"/>
                  </a:lnTo>
                  <a:lnTo>
                    <a:pt x="5196" y="240486"/>
                  </a:lnTo>
                  <a:lnTo>
                    <a:pt x="1026" y="185371"/>
                  </a:lnTo>
                  <a:lnTo>
                    <a:pt x="2796" y="154917"/>
                  </a:lnTo>
                  <a:lnTo>
                    <a:pt x="23779" y="95747"/>
                  </a:lnTo>
                  <a:lnTo>
                    <a:pt x="39619" y="54008"/>
                  </a:lnTo>
                  <a:lnTo>
                    <a:pt x="51144" y="37262"/>
                  </a:lnTo>
                  <a:lnTo>
                    <a:pt x="67184" y="25139"/>
                  </a:lnTo>
                  <a:lnTo>
                    <a:pt x="82502" y="15852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5" name="Group 54"/>
          <p:cNvGrpSpPr/>
          <p:nvPr/>
        </p:nvGrpSpPr>
        <p:grpSpPr>
          <a:xfrm>
            <a:off x="4211399" y="1926715"/>
            <a:ext cx="1170742" cy="684353"/>
            <a:chOff x="4211399" y="1926715"/>
            <a:chExt cx="1170742" cy="684353"/>
          </a:xfrm>
        </p:grpSpPr>
        <p:sp>
          <p:nvSpPr>
            <p:cNvPr id="52" name="Freeform 51"/>
            <p:cNvSpPr/>
            <p:nvPr/>
          </p:nvSpPr>
          <p:spPr>
            <a:xfrm>
              <a:off x="4211399" y="1926715"/>
              <a:ext cx="357969" cy="595144"/>
            </a:xfrm>
            <a:custGeom>
              <a:avLst/>
              <a:gdLst/>
              <a:ahLst/>
              <a:cxnLst/>
              <a:rect l="0" t="0" r="0" b="0"/>
              <a:pathLst>
                <a:path w="357969" h="595144">
                  <a:moveTo>
                    <a:pt x="357968" y="0"/>
                  </a:moveTo>
                  <a:lnTo>
                    <a:pt x="295876" y="5589"/>
                  </a:lnTo>
                  <a:lnTo>
                    <a:pt x="236086" y="16788"/>
                  </a:lnTo>
                  <a:lnTo>
                    <a:pt x="186415" y="19792"/>
                  </a:lnTo>
                  <a:lnTo>
                    <a:pt x="127116" y="20807"/>
                  </a:lnTo>
                  <a:lnTo>
                    <a:pt x="70343" y="21007"/>
                  </a:lnTo>
                  <a:lnTo>
                    <a:pt x="48421" y="14795"/>
                  </a:lnTo>
                  <a:lnTo>
                    <a:pt x="39299" y="9864"/>
                  </a:lnTo>
                  <a:lnTo>
                    <a:pt x="33218" y="11255"/>
                  </a:lnTo>
                  <a:lnTo>
                    <a:pt x="29165" y="16862"/>
                  </a:lnTo>
                  <a:lnTo>
                    <a:pt x="14889" y="66344"/>
                  </a:lnTo>
                  <a:lnTo>
                    <a:pt x="8270" y="128355"/>
                  </a:lnTo>
                  <a:lnTo>
                    <a:pt x="1633" y="191340"/>
                  </a:lnTo>
                  <a:lnTo>
                    <a:pt x="6073" y="229048"/>
                  </a:lnTo>
                  <a:lnTo>
                    <a:pt x="9898" y="234587"/>
                  </a:lnTo>
                  <a:lnTo>
                    <a:pt x="14787" y="235940"/>
                  </a:lnTo>
                  <a:lnTo>
                    <a:pt x="20387" y="234502"/>
                  </a:lnTo>
                  <a:lnTo>
                    <a:pt x="82488" y="197048"/>
                  </a:lnTo>
                  <a:lnTo>
                    <a:pt x="117637" y="184856"/>
                  </a:lnTo>
                  <a:lnTo>
                    <a:pt x="161717" y="181894"/>
                  </a:lnTo>
                  <a:lnTo>
                    <a:pt x="199214" y="189075"/>
                  </a:lnTo>
                  <a:lnTo>
                    <a:pt x="261486" y="218455"/>
                  </a:lnTo>
                  <a:lnTo>
                    <a:pt x="296580" y="247006"/>
                  </a:lnTo>
                  <a:lnTo>
                    <a:pt x="317682" y="275178"/>
                  </a:lnTo>
                  <a:lnTo>
                    <a:pt x="345327" y="332162"/>
                  </a:lnTo>
                  <a:lnTo>
                    <a:pt x="354223" y="372679"/>
                  </a:lnTo>
                  <a:lnTo>
                    <a:pt x="356059" y="434357"/>
                  </a:lnTo>
                  <a:lnTo>
                    <a:pt x="348174" y="471459"/>
                  </a:lnTo>
                  <a:lnTo>
                    <a:pt x="337628" y="493807"/>
                  </a:lnTo>
                  <a:lnTo>
                    <a:pt x="307358" y="526119"/>
                  </a:lnTo>
                  <a:lnTo>
                    <a:pt x="252951" y="559241"/>
                  </a:lnTo>
                  <a:lnTo>
                    <a:pt x="218058" y="576312"/>
                  </a:lnTo>
                  <a:lnTo>
                    <a:pt x="178083" y="585660"/>
                  </a:lnTo>
                  <a:lnTo>
                    <a:pt x="117081" y="595143"/>
                  </a:lnTo>
                  <a:lnTo>
                    <a:pt x="57748" y="584968"/>
                  </a:lnTo>
                  <a:lnTo>
                    <a:pt x="0" y="56853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4727295" y="2432082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4864165" y="1948614"/>
              <a:ext cx="517976" cy="662454"/>
            </a:xfrm>
            <a:custGeom>
              <a:avLst/>
              <a:gdLst/>
              <a:ahLst/>
              <a:cxnLst/>
              <a:rect l="0" t="0" r="0" b="0"/>
              <a:pathLst>
                <a:path w="517976" h="662454">
                  <a:moveTo>
                    <a:pt x="0" y="72857"/>
                  </a:moveTo>
                  <a:lnTo>
                    <a:pt x="11179" y="50500"/>
                  </a:lnTo>
                  <a:lnTo>
                    <a:pt x="29146" y="33285"/>
                  </a:lnTo>
                  <a:lnTo>
                    <a:pt x="65568" y="13559"/>
                  </a:lnTo>
                  <a:lnTo>
                    <a:pt x="105995" y="3425"/>
                  </a:lnTo>
                  <a:lnTo>
                    <a:pt x="167167" y="0"/>
                  </a:lnTo>
                  <a:lnTo>
                    <a:pt x="212658" y="4996"/>
                  </a:lnTo>
                  <a:lnTo>
                    <a:pt x="238404" y="16961"/>
                  </a:lnTo>
                  <a:lnTo>
                    <a:pt x="260376" y="35146"/>
                  </a:lnTo>
                  <a:lnTo>
                    <a:pt x="277940" y="58826"/>
                  </a:lnTo>
                  <a:lnTo>
                    <a:pt x="284186" y="84949"/>
                  </a:lnTo>
                  <a:lnTo>
                    <a:pt x="278664" y="134257"/>
                  </a:lnTo>
                  <a:lnTo>
                    <a:pt x="264022" y="161500"/>
                  </a:lnTo>
                  <a:lnTo>
                    <a:pt x="219819" y="207190"/>
                  </a:lnTo>
                  <a:lnTo>
                    <a:pt x="182543" y="238639"/>
                  </a:lnTo>
                  <a:lnTo>
                    <a:pt x="189925" y="230766"/>
                  </a:lnTo>
                  <a:lnTo>
                    <a:pt x="208024" y="224927"/>
                  </a:lnTo>
                  <a:lnTo>
                    <a:pt x="263360" y="215590"/>
                  </a:lnTo>
                  <a:lnTo>
                    <a:pt x="313429" y="217054"/>
                  </a:lnTo>
                  <a:lnTo>
                    <a:pt x="365309" y="230486"/>
                  </a:lnTo>
                  <a:lnTo>
                    <a:pt x="424497" y="255985"/>
                  </a:lnTo>
                  <a:lnTo>
                    <a:pt x="474456" y="296119"/>
                  </a:lnTo>
                  <a:lnTo>
                    <a:pt x="499979" y="331771"/>
                  </a:lnTo>
                  <a:lnTo>
                    <a:pt x="516770" y="371971"/>
                  </a:lnTo>
                  <a:lnTo>
                    <a:pt x="517975" y="413517"/>
                  </a:lnTo>
                  <a:lnTo>
                    <a:pt x="506732" y="469478"/>
                  </a:lnTo>
                  <a:lnTo>
                    <a:pt x="488485" y="510389"/>
                  </a:lnTo>
                  <a:lnTo>
                    <a:pt x="441360" y="567082"/>
                  </a:lnTo>
                  <a:lnTo>
                    <a:pt x="392683" y="600114"/>
                  </a:lnTo>
                  <a:lnTo>
                    <a:pt x="331735" y="628623"/>
                  </a:lnTo>
                  <a:lnTo>
                    <a:pt x="268516" y="647278"/>
                  </a:lnTo>
                  <a:lnTo>
                    <a:pt x="218251" y="657437"/>
                  </a:lnTo>
                  <a:lnTo>
                    <a:pt x="158752" y="661462"/>
                  </a:lnTo>
                  <a:lnTo>
                    <a:pt x="101939" y="662257"/>
                  </a:lnTo>
                  <a:lnTo>
                    <a:pt x="73700" y="66245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1" name="Group 60"/>
          <p:cNvGrpSpPr/>
          <p:nvPr/>
        </p:nvGrpSpPr>
        <p:grpSpPr>
          <a:xfrm>
            <a:off x="4212796" y="2698698"/>
            <a:ext cx="1841091" cy="754650"/>
            <a:chOff x="4212796" y="2698698"/>
            <a:chExt cx="1841091" cy="754650"/>
          </a:xfrm>
        </p:grpSpPr>
        <p:sp>
          <p:nvSpPr>
            <p:cNvPr id="56" name="Freeform 55"/>
            <p:cNvSpPr/>
            <p:nvPr/>
          </p:nvSpPr>
          <p:spPr>
            <a:xfrm>
              <a:off x="4212796" y="2726880"/>
              <a:ext cx="259322" cy="574041"/>
            </a:xfrm>
            <a:custGeom>
              <a:avLst/>
              <a:gdLst/>
              <a:ahLst/>
              <a:cxnLst/>
              <a:rect l="0" t="0" r="0" b="0"/>
              <a:pathLst>
                <a:path w="259322" h="574041">
                  <a:moveTo>
                    <a:pt x="240758" y="52643"/>
                  </a:moveTo>
                  <a:lnTo>
                    <a:pt x="218401" y="41464"/>
                  </a:lnTo>
                  <a:lnTo>
                    <a:pt x="194947" y="39096"/>
                  </a:lnTo>
                  <a:lnTo>
                    <a:pt x="170095" y="43113"/>
                  </a:lnTo>
                  <a:lnTo>
                    <a:pt x="137543" y="58528"/>
                  </a:lnTo>
                  <a:lnTo>
                    <a:pt x="97603" y="91560"/>
                  </a:lnTo>
                  <a:lnTo>
                    <a:pt x="48948" y="152291"/>
                  </a:lnTo>
                  <a:lnTo>
                    <a:pt x="27301" y="209597"/>
                  </a:lnTo>
                  <a:lnTo>
                    <a:pt x="9213" y="263085"/>
                  </a:lnTo>
                  <a:lnTo>
                    <a:pt x="3318" y="288892"/>
                  </a:lnTo>
                  <a:lnTo>
                    <a:pt x="0" y="348291"/>
                  </a:lnTo>
                  <a:lnTo>
                    <a:pt x="187" y="409694"/>
                  </a:lnTo>
                  <a:lnTo>
                    <a:pt x="8301" y="464282"/>
                  </a:lnTo>
                  <a:lnTo>
                    <a:pt x="26173" y="509442"/>
                  </a:lnTo>
                  <a:lnTo>
                    <a:pt x="53175" y="544400"/>
                  </a:lnTo>
                  <a:lnTo>
                    <a:pt x="73160" y="562100"/>
                  </a:lnTo>
                  <a:lnTo>
                    <a:pt x="96860" y="571527"/>
                  </a:lnTo>
                  <a:lnTo>
                    <a:pt x="109731" y="574040"/>
                  </a:lnTo>
                  <a:lnTo>
                    <a:pt x="133391" y="570594"/>
                  </a:lnTo>
                  <a:lnTo>
                    <a:pt x="154435" y="560094"/>
                  </a:lnTo>
                  <a:lnTo>
                    <a:pt x="179436" y="533281"/>
                  </a:lnTo>
                  <a:lnTo>
                    <a:pt x="208844" y="479773"/>
                  </a:lnTo>
                  <a:lnTo>
                    <a:pt x="227013" y="430324"/>
                  </a:lnTo>
                  <a:lnTo>
                    <a:pt x="239805" y="375508"/>
                  </a:lnTo>
                  <a:lnTo>
                    <a:pt x="247885" y="314813"/>
                  </a:lnTo>
                  <a:lnTo>
                    <a:pt x="253398" y="255495"/>
                  </a:lnTo>
                  <a:lnTo>
                    <a:pt x="259321" y="200875"/>
                  </a:lnTo>
                  <a:lnTo>
                    <a:pt x="257957" y="147646"/>
                  </a:lnTo>
                  <a:lnTo>
                    <a:pt x="247015" y="88437"/>
                  </a:lnTo>
                  <a:lnTo>
                    <a:pt x="227010" y="32140"/>
                  </a:lnTo>
                  <a:lnTo>
                    <a:pt x="20917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4692937" y="3190134"/>
              <a:ext cx="20573" cy="48118"/>
            </a:xfrm>
            <a:custGeom>
              <a:avLst/>
              <a:gdLst/>
              <a:ahLst/>
              <a:cxnLst/>
              <a:rect l="0" t="0" r="0" b="0"/>
              <a:pathLst>
                <a:path w="20573" h="48118">
                  <a:moveTo>
                    <a:pt x="13301" y="0"/>
                  </a:moveTo>
                  <a:lnTo>
                    <a:pt x="2122" y="11179"/>
                  </a:lnTo>
                  <a:lnTo>
                    <a:pt x="0" y="17981"/>
                  </a:lnTo>
                  <a:lnTo>
                    <a:pt x="760" y="34898"/>
                  </a:lnTo>
                  <a:lnTo>
                    <a:pt x="4940" y="39643"/>
                  </a:lnTo>
                  <a:lnTo>
                    <a:pt x="11237" y="41636"/>
                  </a:lnTo>
                  <a:lnTo>
                    <a:pt x="18944" y="41796"/>
                  </a:lnTo>
                  <a:lnTo>
                    <a:pt x="20572" y="43072"/>
                  </a:lnTo>
                  <a:lnTo>
                    <a:pt x="18149" y="45092"/>
                  </a:lnTo>
                  <a:lnTo>
                    <a:pt x="13023" y="47609"/>
                  </a:lnTo>
                  <a:lnTo>
                    <a:pt x="10776" y="48117"/>
                  </a:lnTo>
                  <a:lnTo>
                    <a:pt x="10448" y="47286"/>
                  </a:lnTo>
                  <a:lnTo>
                    <a:pt x="13301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4969450" y="2758466"/>
              <a:ext cx="21058" cy="515897"/>
            </a:xfrm>
            <a:custGeom>
              <a:avLst/>
              <a:gdLst/>
              <a:ahLst/>
              <a:cxnLst/>
              <a:rect l="0" t="0" r="0" b="0"/>
              <a:pathLst>
                <a:path w="21058" h="515897">
                  <a:moveTo>
                    <a:pt x="0" y="0"/>
                  </a:moveTo>
                  <a:lnTo>
                    <a:pt x="0" y="48931"/>
                  </a:lnTo>
                  <a:lnTo>
                    <a:pt x="0" y="99896"/>
                  </a:lnTo>
                  <a:lnTo>
                    <a:pt x="0" y="159450"/>
                  </a:lnTo>
                  <a:lnTo>
                    <a:pt x="3120" y="212191"/>
                  </a:lnTo>
                  <a:lnTo>
                    <a:pt x="8334" y="259403"/>
                  </a:lnTo>
                  <a:lnTo>
                    <a:pt x="9878" y="317846"/>
                  </a:lnTo>
                  <a:lnTo>
                    <a:pt x="10336" y="376496"/>
                  </a:lnTo>
                  <a:lnTo>
                    <a:pt x="10472" y="427799"/>
                  </a:lnTo>
                  <a:lnTo>
                    <a:pt x="10518" y="487056"/>
                  </a:lnTo>
                  <a:lnTo>
                    <a:pt x="13643" y="503079"/>
                  </a:lnTo>
                  <a:lnTo>
                    <a:pt x="21057" y="5158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5295834" y="2698698"/>
              <a:ext cx="473783" cy="575665"/>
            </a:xfrm>
            <a:custGeom>
              <a:avLst/>
              <a:gdLst/>
              <a:ahLst/>
              <a:cxnLst/>
              <a:rect l="0" t="0" r="0" b="0"/>
              <a:pathLst>
                <a:path w="473783" h="575665">
                  <a:moveTo>
                    <a:pt x="0" y="70296"/>
                  </a:moveTo>
                  <a:lnTo>
                    <a:pt x="11178" y="53529"/>
                  </a:lnTo>
                  <a:lnTo>
                    <a:pt x="40487" y="31923"/>
                  </a:lnTo>
                  <a:lnTo>
                    <a:pt x="92312" y="12067"/>
                  </a:lnTo>
                  <a:lnTo>
                    <a:pt x="150729" y="0"/>
                  </a:lnTo>
                  <a:lnTo>
                    <a:pt x="181634" y="449"/>
                  </a:lnTo>
                  <a:lnTo>
                    <a:pt x="219934" y="15026"/>
                  </a:lnTo>
                  <a:lnTo>
                    <a:pt x="256888" y="41052"/>
                  </a:lnTo>
                  <a:lnTo>
                    <a:pt x="271320" y="60808"/>
                  </a:lnTo>
                  <a:lnTo>
                    <a:pt x="280432" y="102840"/>
                  </a:lnTo>
                  <a:lnTo>
                    <a:pt x="277544" y="157928"/>
                  </a:lnTo>
                  <a:lnTo>
                    <a:pt x="266086" y="214208"/>
                  </a:lnTo>
                  <a:lnTo>
                    <a:pt x="249439" y="259121"/>
                  </a:lnTo>
                  <a:lnTo>
                    <a:pt x="215992" y="314701"/>
                  </a:lnTo>
                  <a:lnTo>
                    <a:pt x="181095" y="371215"/>
                  </a:lnTo>
                  <a:lnTo>
                    <a:pt x="137056" y="433193"/>
                  </a:lnTo>
                  <a:lnTo>
                    <a:pt x="108831" y="474212"/>
                  </a:lnTo>
                  <a:lnTo>
                    <a:pt x="106479" y="482293"/>
                  </a:lnTo>
                  <a:lnTo>
                    <a:pt x="107251" y="490020"/>
                  </a:lnTo>
                  <a:lnTo>
                    <a:pt x="110105" y="497511"/>
                  </a:lnTo>
                  <a:lnTo>
                    <a:pt x="116687" y="501335"/>
                  </a:lnTo>
                  <a:lnTo>
                    <a:pt x="179518" y="502113"/>
                  </a:lnTo>
                  <a:lnTo>
                    <a:pt x="238058" y="501994"/>
                  </a:lnTo>
                  <a:lnTo>
                    <a:pt x="297801" y="505090"/>
                  </a:lnTo>
                  <a:lnTo>
                    <a:pt x="359992" y="511031"/>
                  </a:lnTo>
                  <a:lnTo>
                    <a:pt x="416167" y="527846"/>
                  </a:lnTo>
                  <a:lnTo>
                    <a:pt x="439986" y="536084"/>
                  </a:lnTo>
                  <a:lnTo>
                    <a:pt x="456033" y="549884"/>
                  </a:lnTo>
                  <a:lnTo>
                    <a:pt x="473782" y="57566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4571241" y="3401021"/>
              <a:ext cx="1482646" cy="52327"/>
            </a:xfrm>
            <a:custGeom>
              <a:avLst/>
              <a:gdLst/>
              <a:ahLst/>
              <a:cxnLst/>
              <a:rect l="0" t="0" r="0" b="0"/>
              <a:pathLst>
                <a:path w="1482646" h="52327">
                  <a:moveTo>
                    <a:pt x="0" y="46939"/>
                  </a:moveTo>
                  <a:lnTo>
                    <a:pt x="46400" y="41926"/>
                  </a:lnTo>
                  <a:lnTo>
                    <a:pt x="103242" y="33720"/>
                  </a:lnTo>
                  <a:lnTo>
                    <a:pt x="159530" y="31753"/>
                  </a:lnTo>
                  <a:lnTo>
                    <a:pt x="222945" y="30195"/>
                  </a:lnTo>
                  <a:lnTo>
                    <a:pt x="281744" y="22954"/>
                  </a:lnTo>
                  <a:lnTo>
                    <a:pt x="344008" y="21178"/>
                  </a:lnTo>
                  <a:lnTo>
                    <a:pt x="405397" y="19657"/>
                  </a:lnTo>
                  <a:lnTo>
                    <a:pt x="454281" y="13530"/>
                  </a:lnTo>
                  <a:lnTo>
                    <a:pt x="516434" y="10868"/>
                  </a:lnTo>
                  <a:lnTo>
                    <a:pt x="579100" y="10341"/>
                  </a:lnTo>
                  <a:lnTo>
                    <a:pt x="627931" y="10250"/>
                  </a:lnTo>
                  <a:lnTo>
                    <a:pt x="689598" y="2984"/>
                  </a:lnTo>
                  <a:lnTo>
                    <a:pt x="738531" y="1831"/>
                  </a:lnTo>
                  <a:lnTo>
                    <a:pt x="800699" y="5090"/>
                  </a:lnTo>
                  <a:lnTo>
                    <a:pt x="863369" y="751"/>
                  </a:lnTo>
                  <a:lnTo>
                    <a:pt x="912201" y="0"/>
                  </a:lnTo>
                  <a:lnTo>
                    <a:pt x="972698" y="915"/>
                  </a:lnTo>
                  <a:lnTo>
                    <a:pt x="1029708" y="8029"/>
                  </a:lnTo>
                  <a:lnTo>
                    <a:pt x="1086030" y="9781"/>
                  </a:lnTo>
                  <a:lnTo>
                    <a:pt x="1145725" y="17362"/>
                  </a:lnTo>
                  <a:lnTo>
                    <a:pt x="1208382" y="20909"/>
                  </a:lnTo>
                  <a:lnTo>
                    <a:pt x="1250785" y="25884"/>
                  </a:lnTo>
                  <a:lnTo>
                    <a:pt x="1314120" y="29673"/>
                  </a:lnTo>
                  <a:lnTo>
                    <a:pt x="1371750" y="36385"/>
                  </a:lnTo>
                  <a:lnTo>
                    <a:pt x="1434050" y="41898"/>
                  </a:lnTo>
                  <a:lnTo>
                    <a:pt x="1482645" y="523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2" name="Freeform 61"/>
          <p:cNvSpPr/>
          <p:nvPr/>
        </p:nvSpPr>
        <p:spPr>
          <a:xfrm>
            <a:off x="3979772" y="3379647"/>
            <a:ext cx="631711" cy="94758"/>
          </a:xfrm>
          <a:custGeom>
            <a:avLst/>
            <a:gdLst/>
            <a:ahLst/>
            <a:cxnLst/>
            <a:rect l="0" t="0" r="0" b="0"/>
            <a:pathLst>
              <a:path w="631711" h="94758">
                <a:moveTo>
                  <a:pt x="631710" y="0"/>
                </a:moveTo>
                <a:lnTo>
                  <a:pt x="589018" y="3120"/>
                </a:lnTo>
                <a:lnTo>
                  <a:pt x="529641" y="17959"/>
                </a:lnTo>
                <a:lnTo>
                  <a:pt x="468617" y="40738"/>
                </a:lnTo>
                <a:lnTo>
                  <a:pt x="412624" y="51461"/>
                </a:lnTo>
                <a:lnTo>
                  <a:pt x="363504" y="60351"/>
                </a:lnTo>
                <a:lnTo>
                  <a:pt x="310736" y="70395"/>
                </a:lnTo>
                <a:lnTo>
                  <a:pt x="252337" y="78439"/>
                </a:lnTo>
                <a:lnTo>
                  <a:pt x="197469" y="75624"/>
                </a:lnTo>
                <a:lnTo>
                  <a:pt x="142997" y="74270"/>
                </a:lnTo>
                <a:lnTo>
                  <a:pt x="86433" y="75039"/>
                </a:lnTo>
                <a:lnTo>
                  <a:pt x="34101" y="85186"/>
                </a:lnTo>
                <a:lnTo>
                  <a:pt x="0" y="94757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Freeform 62"/>
          <p:cNvSpPr/>
          <p:nvPr/>
        </p:nvSpPr>
        <p:spPr>
          <a:xfrm>
            <a:off x="5425293" y="1928018"/>
            <a:ext cx="517180" cy="543255"/>
          </a:xfrm>
          <a:custGeom>
            <a:avLst/>
            <a:gdLst/>
            <a:ahLst/>
            <a:cxnLst/>
            <a:rect l="0" t="0" r="0" b="0"/>
            <a:pathLst>
              <a:path w="517180" h="543255">
                <a:moveTo>
                  <a:pt x="396966" y="61868"/>
                </a:moveTo>
                <a:lnTo>
                  <a:pt x="378985" y="46226"/>
                </a:lnTo>
                <a:lnTo>
                  <a:pt x="362068" y="38149"/>
                </a:lnTo>
                <a:lnTo>
                  <a:pt x="316046" y="32613"/>
                </a:lnTo>
                <a:lnTo>
                  <a:pt x="274723" y="36562"/>
                </a:lnTo>
                <a:lnTo>
                  <a:pt x="222084" y="64018"/>
                </a:lnTo>
                <a:lnTo>
                  <a:pt x="160290" y="111472"/>
                </a:lnTo>
                <a:lnTo>
                  <a:pt x="112609" y="172835"/>
                </a:lnTo>
                <a:lnTo>
                  <a:pt x="74196" y="223948"/>
                </a:lnTo>
                <a:lnTo>
                  <a:pt x="41237" y="276138"/>
                </a:lnTo>
                <a:lnTo>
                  <a:pt x="17304" y="328646"/>
                </a:lnTo>
                <a:lnTo>
                  <a:pt x="3453" y="380079"/>
                </a:lnTo>
                <a:lnTo>
                  <a:pt x="0" y="425474"/>
                </a:lnTo>
                <a:lnTo>
                  <a:pt x="3337" y="454317"/>
                </a:lnTo>
                <a:lnTo>
                  <a:pt x="18079" y="482735"/>
                </a:lnTo>
                <a:lnTo>
                  <a:pt x="39059" y="507453"/>
                </a:lnTo>
                <a:lnTo>
                  <a:pt x="70600" y="527945"/>
                </a:lnTo>
                <a:lnTo>
                  <a:pt x="103343" y="540256"/>
                </a:lnTo>
                <a:lnTo>
                  <a:pt x="142160" y="543254"/>
                </a:lnTo>
                <a:lnTo>
                  <a:pt x="200318" y="534379"/>
                </a:lnTo>
                <a:lnTo>
                  <a:pt x="262195" y="515772"/>
                </a:lnTo>
                <a:lnTo>
                  <a:pt x="319478" y="487227"/>
                </a:lnTo>
                <a:lnTo>
                  <a:pt x="375854" y="442073"/>
                </a:lnTo>
                <a:lnTo>
                  <a:pt x="432050" y="387834"/>
                </a:lnTo>
                <a:lnTo>
                  <a:pt x="468583" y="337955"/>
                </a:lnTo>
                <a:lnTo>
                  <a:pt x="495557" y="275934"/>
                </a:lnTo>
                <a:lnTo>
                  <a:pt x="508326" y="225770"/>
                </a:lnTo>
                <a:lnTo>
                  <a:pt x="517179" y="175032"/>
                </a:lnTo>
                <a:lnTo>
                  <a:pt x="510876" y="115373"/>
                </a:lnTo>
                <a:lnTo>
                  <a:pt x="498567" y="75771"/>
                </a:lnTo>
                <a:lnTo>
                  <a:pt x="473447" y="36538"/>
                </a:lnTo>
                <a:lnTo>
                  <a:pt x="447313" y="13548"/>
                </a:lnTo>
                <a:lnTo>
                  <a:pt x="424412" y="5297"/>
                </a:lnTo>
                <a:lnTo>
                  <a:pt x="371582" y="0"/>
                </a:lnTo>
                <a:lnTo>
                  <a:pt x="325661" y="7359"/>
                </a:lnTo>
                <a:lnTo>
                  <a:pt x="291681" y="19754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9" name="Group 68"/>
          <p:cNvGrpSpPr/>
          <p:nvPr/>
        </p:nvGrpSpPr>
        <p:grpSpPr>
          <a:xfrm>
            <a:off x="4937865" y="1475242"/>
            <a:ext cx="1585540" cy="1104240"/>
            <a:chOff x="4937865" y="1475242"/>
            <a:chExt cx="1585540" cy="1104240"/>
          </a:xfrm>
        </p:grpSpPr>
        <p:sp>
          <p:nvSpPr>
            <p:cNvPr id="64" name="Freeform 63"/>
            <p:cNvSpPr/>
            <p:nvPr/>
          </p:nvSpPr>
          <p:spPr>
            <a:xfrm>
              <a:off x="5474818" y="1821430"/>
              <a:ext cx="315856" cy="736996"/>
            </a:xfrm>
            <a:custGeom>
              <a:avLst/>
              <a:gdLst/>
              <a:ahLst/>
              <a:cxnLst/>
              <a:rect l="0" t="0" r="0" b="0"/>
              <a:pathLst>
                <a:path w="315856" h="736996">
                  <a:moveTo>
                    <a:pt x="0" y="0"/>
                  </a:moveTo>
                  <a:lnTo>
                    <a:pt x="5590" y="62092"/>
                  </a:lnTo>
                  <a:lnTo>
                    <a:pt x="26364" y="113477"/>
                  </a:lnTo>
                  <a:lnTo>
                    <a:pt x="52998" y="171807"/>
                  </a:lnTo>
                  <a:lnTo>
                    <a:pt x="73805" y="222091"/>
                  </a:lnTo>
                  <a:lnTo>
                    <a:pt x="97908" y="274035"/>
                  </a:lnTo>
                  <a:lnTo>
                    <a:pt x="124156" y="326470"/>
                  </a:lnTo>
                  <a:lnTo>
                    <a:pt x="146752" y="382171"/>
                  </a:lnTo>
                  <a:lnTo>
                    <a:pt x="171384" y="440009"/>
                  </a:lnTo>
                  <a:lnTo>
                    <a:pt x="197790" y="491071"/>
                  </a:lnTo>
                  <a:lnTo>
                    <a:pt x="220432" y="538956"/>
                  </a:lnTo>
                  <a:lnTo>
                    <a:pt x="249043" y="601949"/>
                  </a:lnTo>
                  <a:lnTo>
                    <a:pt x="272800" y="662149"/>
                  </a:lnTo>
                  <a:lnTo>
                    <a:pt x="293183" y="705183"/>
                  </a:lnTo>
                  <a:lnTo>
                    <a:pt x="315855" y="73699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4937865" y="1831958"/>
              <a:ext cx="357970" cy="747524"/>
            </a:xfrm>
            <a:custGeom>
              <a:avLst/>
              <a:gdLst/>
              <a:ahLst/>
              <a:cxnLst/>
              <a:rect l="0" t="0" r="0" b="0"/>
              <a:pathLst>
                <a:path w="357970" h="747524">
                  <a:moveTo>
                    <a:pt x="0" y="0"/>
                  </a:moveTo>
                  <a:lnTo>
                    <a:pt x="14572" y="48931"/>
                  </a:lnTo>
                  <a:lnTo>
                    <a:pt x="29664" y="96776"/>
                  </a:lnTo>
                  <a:lnTo>
                    <a:pt x="50833" y="159756"/>
                  </a:lnTo>
                  <a:lnTo>
                    <a:pt x="76283" y="208642"/>
                  </a:lnTo>
                  <a:lnTo>
                    <a:pt x="100461" y="260172"/>
                  </a:lnTo>
                  <a:lnTo>
                    <a:pt x="128032" y="318074"/>
                  </a:lnTo>
                  <a:lnTo>
                    <a:pt x="158428" y="374094"/>
                  </a:lnTo>
                  <a:lnTo>
                    <a:pt x="189661" y="427738"/>
                  </a:lnTo>
                  <a:lnTo>
                    <a:pt x="215553" y="480677"/>
                  </a:lnTo>
                  <a:lnTo>
                    <a:pt x="245263" y="542561"/>
                  </a:lnTo>
                  <a:lnTo>
                    <a:pt x="273661" y="596726"/>
                  </a:lnTo>
                  <a:lnTo>
                    <a:pt x="301590" y="652320"/>
                  </a:lnTo>
                  <a:lnTo>
                    <a:pt x="339540" y="714729"/>
                  </a:lnTo>
                  <a:lnTo>
                    <a:pt x="357969" y="74752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6117057" y="1842487"/>
              <a:ext cx="21058" cy="357969"/>
            </a:xfrm>
            <a:custGeom>
              <a:avLst/>
              <a:gdLst/>
              <a:ahLst/>
              <a:cxnLst/>
              <a:rect l="0" t="0" r="0" b="0"/>
              <a:pathLst>
                <a:path w="21058" h="357969">
                  <a:moveTo>
                    <a:pt x="0" y="0"/>
                  </a:moveTo>
                  <a:lnTo>
                    <a:pt x="3119" y="57264"/>
                  </a:lnTo>
                  <a:lnTo>
                    <a:pt x="5213" y="109774"/>
                  </a:lnTo>
                  <a:lnTo>
                    <a:pt x="1544" y="169786"/>
                  </a:lnTo>
                  <a:lnTo>
                    <a:pt x="3577" y="222662"/>
                  </a:lnTo>
                  <a:lnTo>
                    <a:pt x="9155" y="283148"/>
                  </a:lnTo>
                  <a:lnTo>
                    <a:pt x="18681" y="344881"/>
                  </a:lnTo>
                  <a:lnTo>
                    <a:pt x="21057" y="3579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6193465" y="1810901"/>
              <a:ext cx="329940" cy="375552"/>
            </a:xfrm>
            <a:custGeom>
              <a:avLst/>
              <a:gdLst/>
              <a:ahLst/>
              <a:cxnLst/>
              <a:rect l="0" t="0" r="0" b="0"/>
              <a:pathLst>
                <a:path w="329940" h="375552">
                  <a:moveTo>
                    <a:pt x="207861" y="0"/>
                  </a:moveTo>
                  <a:lnTo>
                    <a:pt x="165169" y="14572"/>
                  </a:lnTo>
                  <a:lnTo>
                    <a:pt x="106963" y="46156"/>
                  </a:lnTo>
                  <a:lnTo>
                    <a:pt x="69431" y="80044"/>
                  </a:lnTo>
                  <a:lnTo>
                    <a:pt x="22255" y="138698"/>
                  </a:lnTo>
                  <a:lnTo>
                    <a:pt x="5082" y="190524"/>
                  </a:lnTo>
                  <a:lnTo>
                    <a:pt x="0" y="247511"/>
                  </a:lnTo>
                  <a:lnTo>
                    <a:pt x="3564" y="271442"/>
                  </a:lnTo>
                  <a:lnTo>
                    <a:pt x="23326" y="310235"/>
                  </a:lnTo>
                  <a:lnTo>
                    <a:pt x="51409" y="345775"/>
                  </a:lnTo>
                  <a:lnTo>
                    <a:pt x="74766" y="361518"/>
                  </a:lnTo>
                  <a:lnTo>
                    <a:pt x="100744" y="371245"/>
                  </a:lnTo>
                  <a:lnTo>
                    <a:pt x="140508" y="375551"/>
                  </a:lnTo>
                  <a:lnTo>
                    <a:pt x="176207" y="368768"/>
                  </a:lnTo>
                  <a:lnTo>
                    <a:pt x="229597" y="342988"/>
                  </a:lnTo>
                  <a:lnTo>
                    <a:pt x="274026" y="310036"/>
                  </a:lnTo>
                  <a:lnTo>
                    <a:pt x="305332" y="255781"/>
                  </a:lnTo>
                  <a:lnTo>
                    <a:pt x="324609" y="205898"/>
                  </a:lnTo>
                  <a:lnTo>
                    <a:pt x="329939" y="171449"/>
                  </a:lnTo>
                  <a:lnTo>
                    <a:pt x="326069" y="142880"/>
                  </a:lnTo>
                  <a:lnTo>
                    <a:pt x="310736" y="110185"/>
                  </a:lnTo>
                  <a:lnTo>
                    <a:pt x="288256" y="85680"/>
                  </a:lnTo>
                  <a:lnTo>
                    <a:pt x="239446" y="526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4969450" y="1475242"/>
              <a:ext cx="273742" cy="310003"/>
            </a:xfrm>
            <a:custGeom>
              <a:avLst/>
              <a:gdLst/>
              <a:ahLst/>
              <a:cxnLst/>
              <a:rect l="0" t="0" r="0" b="0"/>
              <a:pathLst>
                <a:path w="273742" h="310003">
                  <a:moveTo>
                    <a:pt x="0" y="51390"/>
                  </a:moveTo>
                  <a:lnTo>
                    <a:pt x="5590" y="34622"/>
                  </a:lnTo>
                  <a:lnTo>
                    <a:pt x="17692" y="20151"/>
                  </a:lnTo>
                  <a:lnTo>
                    <a:pt x="25833" y="13016"/>
                  </a:lnTo>
                  <a:lnTo>
                    <a:pt x="47356" y="5089"/>
                  </a:lnTo>
                  <a:lnTo>
                    <a:pt x="99302" y="0"/>
                  </a:lnTo>
                  <a:lnTo>
                    <a:pt x="123683" y="5543"/>
                  </a:lnTo>
                  <a:lnTo>
                    <a:pt x="154020" y="21818"/>
                  </a:lnTo>
                  <a:lnTo>
                    <a:pt x="162342" y="28166"/>
                  </a:lnTo>
                  <a:lnTo>
                    <a:pt x="171588" y="47697"/>
                  </a:lnTo>
                  <a:lnTo>
                    <a:pt x="174527" y="71975"/>
                  </a:lnTo>
                  <a:lnTo>
                    <a:pt x="168436" y="110782"/>
                  </a:lnTo>
                  <a:lnTo>
                    <a:pt x="145042" y="166706"/>
                  </a:lnTo>
                  <a:lnTo>
                    <a:pt x="111922" y="226019"/>
                  </a:lnTo>
                  <a:lnTo>
                    <a:pt x="71065" y="283180"/>
                  </a:lnTo>
                  <a:lnTo>
                    <a:pt x="56541" y="299077"/>
                  </a:lnTo>
                  <a:lnTo>
                    <a:pt x="56411" y="304252"/>
                  </a:lnTo>
                  <a:lnTo>
                    <a:pt x="61004" y="307702"/>
                  </a:lnTo>
                  <a:lnTo>
                    <a:pt x="68746" y="310002"/>
                  </a:lnTo>
                  <a:lnTo>
                    <a:pt x="114792" y="305288"/>
                  </a:lnTo>
                  <a:lnTo>
                    <a:pt x="168948" y="293092"/>
                  </a:lnTo>
                  <a:lnTo>
                    <a:pt x="230295" y="285007"/>
                  </a:lnTo>
                  <a:lnTo>
                    <a:pt x="251702" y="287021"/>
                  </a:lnTo>
                  <a:lnTo>
                    <a:pt x="273741" y="29354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0" name="Freeform 69"/>
          <p:cNvSpPr/>
          <p:nvPr/>
        </p:nvSpPr>
        <p:spPr>
          <a:xfrm>
            <a:off x="5537989" y="3466428"/>
            <a:ext cx="304099" cy="528690"/>
          </a:xfrm>
          <a:custGeom>
            <a:avLst/>
            <a:gdLst/>
            <a:ahLst/>
            <a:cxnLst/>
            <a:rect l="0" t="0" r="0" b="0"/>
            <a:pathLst>
              <a:path w="304099" h="528690">
                <a:moveTo>
                  <a:pt x="0" y="71147"/>
                </a:moveTo>
                <a:lnTo>
                  <a:pt x="11179" y="54379"/>
                </a:lnTo>
                <a:lnTo>
                  <a:pt x="40487" y="32773"/>
                </a:lnTo>
                <a:lnTo>
                  <a:pt x="73218" y="17143"/>
                </a:lnTo>
                <a:lnTo>
                  <a:pt x="134612" y="6063"/>
                </a:lnTo>
                <a:lnTo>
                  <a:pt x="180265" y="0"/>
                </a:lnTo>
                <a:lnTo>
                  <a:pt x="239416" y="1323"/>
                </a:lnTo>
                <a:lnTo>
                  <a:pt x="272524" y="8529"/>
                </a:lnTo>
                <a:lnTo>
                  <a:pt x="295037" y="23429"/>
                </a:lnTo>
                <a:lnTo>
                  <a:pt x="300806" y="32316"/>
                </a:lnTo>
                <a:lnTo>
                  <a:pt x="304098" y="51549"/>
                </a:lnTo>
                <a:lnTo>
                  <a:pt x="299374" y="82108"/>
                </a:lnTo>
                <a:lnTo>
                  <a:pt x="277721" y="132280"/>
                </a:lnTo>
                <a:lnTo>
                  <a:pt x="240862" y="190370"/>
                </a:lnTo>
                <a:lnTo>
                  <a:pt x="199786" y="252235"/>
                </a:lnTo>
                <a:lnTo>
                  <a:pt x="173970" y="300928"/>
                </a:lnTo>
                <a:lnTo>
                  <a:pt x="151503" y="352399"/>
                </a:lnTo>
                <a:lnTo>
                  <a:pt x="124120" y="412618"/>
                </a:lnTo>
                <a:lnTo>
                  <a:pt x="111386" y="450744"/>
                </a:lnTo>
                <a:lnTo>
                  <a:pt x="107996" y="481622"/>
                </a:lnTo>
                <a:lnTo>
                  <a:pt x="112730" y="505484"/>
                </a:lnTo>
                <a:lnTo>
                  <a:pt x="117267" y="515123"/>
                </a:lnTo>
                <a:lnTo>
                  <a:pt x="124971" y="521549"/>
                </a:lnTo>
                <a:lnTo>
                  <a:pt x="146010" y="528689"/>
                </a:lnTo>
                <a:lnTo>
                  <a:pt x="170959" y="525623"/>
                </a:lnTo>
                <a:lnTo>
                  <a:pt x="196475" y="515292"/>
                </a:lnTo>
                <a:lnTo>
                  <a:pt x="246626" y="475689"/>
                </a:lnTo>
                <a:lnTo>
                  <a:pt x="269477" y="437196"/>
                </a:lnTo>
                <a:lnTo>
                  <a:pt x="274575" y="405411"/>
                </a:lnTo>
                <a:lnTo>
                  <a:pt x="268317" y="348524"/>
                </a:lnTo>
                <a:lnTo>
                  <a:pt x="254645" y="304662"/>
                </a:lnTo>
                <a:lnTo>
                  <a:pt x="217145" y="249218"/>
                </a:lnTo>
                <a:lnTo>
                  <a:pt x="182436" y="202958"/>
                </a:lnTo>
                <a:lnTo>
                  <a:pt x="123805" y="151980"/>
                </a:lnTo>
                <a:lnTo>
                  <a:pt x="67518" y="99619"/>
                </a:lnTo>
                <a:lnTo>
                  <a:pt x="10529" y="5009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4" name="Group 73"/>
          <p:cNvGrpSpPr/>
          <p:nvPr/>
        </p:nvGrpSpPr>
        <p:grpSpPr>
          <a:xfrm>
            <a:off x="4142089" y="3537575"/>
            <a:ext cx="995818" cy="621182"/>
            <a:chOff x="4142089" y="3537575"/>
            <a:chExt cx="995818" cy="621182"/>
          </a:xfrm>
        </p:grpSpPr>
        <p:sp>
          <p:nvSpPr>
            <p:cNvPr id="71" name="Freeform 70"/>
            <p:cNvSpPr/>
            <p:nvPr/>
          </p:nvSpPr>
          <p:spPr>
            <a:xfrm>
              <a:off x="5117500" y="3537575"/>
              <a:ext cx="20407" cy="558011"/>
            </a:xfrm>
            <a:custGeom>
              <a:avLst/>
              <a:gdLst/>
              <a:ahLst/>
              <a:cxnLst/>
              <a:rect l="0" t="0" r="0" b="0"/>
              <a:pathLst>
                <a:path w="20407" h="558011">
                  <a:moveTo>
                    <a:pt x="9878" y="0"/>
                  </a:moveTo>
                  <a:lnTo>
                    <a:pt x="2642" y="27556"/>
                  </a:lnTo>
                  <a:lnTo>
                    <a:pt x="0" y="86898"/>
                  </a:lnTo>
                  <a:lnTo>
                    <a:pt x="2662" y="140781"/>
                  </a:lnTo>
                  <a:lnTo>
                    <a:pt x="7740" y="194961"/>
                  </a:lnTo>
                  <a:lnTo>
                    <a:pt x="9456" y="255190"/>
                  </a:lnTo>
                  <a:lnTo>
                    <a:pt x="15342" y="314777"/>
                  </a:lnTo>
                  <a:lnTo>
                    <a:pt x="18155" y="357490"/>
                  </a:lnTo>
                  <a:lnTo>
                    <a:pt x="19406" y="399870"/>
                  </a:lnTo>
                  <a:lnTo>
                    <a:pt x="20110" y="460851"/>
                  </a:lnTo>
                  <a:lnTo>
                    <a:pt x="20348" y="521444"/>
                  </a:lnTo>
                  <a:lnTo>
                    <a:pt x="20406" y="55801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4790466" y="3906072"/>
              <a:ext cx="10529" cy="63172"/>
            </a:xfrm>
            <a:custGeom>
              <a:avLst/>
              <a:gdLst/>
              <a:ahLst/>
              <a:cxnLst/>
              <a:rect l="0" t="0" r="0" b="0"/>
              <a:pathLst>
                <a:path w="10529" h="63172">
                  <a:moveTo>
                    <a:pt x="0" y="0"/>
                  </a:moveTo>
                  <a:lnTo>
                    <a:pt x="8333" y="34358"/>
                  </a:lnTo>
                  <a:lnTo>
                    <a:pt x="10528" y="6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4142089" y="3590217"/>
              <a:ext cx="364804" cy="568540"/>
            </a:xfrm>
            <a:custGeom>
              <a:avLst/>
              <a:gdLst/>
              <a:ahLst/>
              <a:cxnLst/>
              <a:rect l="0" t="0" r="0" b="0"/>
              <a:pathLst>
                <a:path w="364804" h="568540">
                  <a:moveTo>
                    <a:pt x="353579" y="0"/>
                  </a:moveTo>
                  <a:lnTo>
                    <a:pt x="296315" y="0"/>
                  </a:lnTo>
                  <a:lnTo>
                    <a:pt x="263787" y="2340"/>
                  </a:lnTo>
                  <a:lnTo>
                    <a:pt x="212590" y="15641"/>
                  </a:lnTo>
                  <a:lnTo>
                    <a:pt x="149128" y="31210"/>
                  </a:lnTo>
                  <a:lnTo>
                    <a:pt x="96515" y="51139"/>
                  </a:lnTo>
                  <a:lnTo>
                    <a:pt x="50637" y="78775"/>
                  </a:lnTo>
                  <a:lnTo>
                    <a:pt x="10424" y="127011"/>
                  </a:lnTo>
                  <a:lnTo>
                    <a:pt x="2194" y="150816"/>
                  </a:lnTo>
                  <a:lnTo>
                    <a:pt x="0" y="163715"/>
                  </a:lnTo>
                  <a:lnTo>
                    <a:pt x="2046" y="173484"/>
                  </a:lnTo>
                  <a:lnTo>
                    <a:pt x="6920" y="181167"/>
                  </a:lnTo>
                  <a:lnTo>
                    <a:pt x="22863" y="192823"/>
                  </a:lnTo>
                  <a:lnTo>
                    <a:pt x="45547" y="201903"/>
                  </a:lnTo>
                  <a:lnTo>
                    <a:pt x="99408" y="201622"/>
                  </a:lnTo>
                  <a:lnTo>
                    <a:pt x="149328" y="201680"/>
                  </a:lnTo>
                  <a:lnTo>
                    <a:pt x="206883" y="208586"/>
                  </a:lnTo>
                  <a:lnTo>
                    <a:pt x="259161" y="219211"/>
                  </a:lnTo>
                  <a:lnTo>
                    <a:pt x="297917" y="237827"/>
                  </a:lnTo>
                  <a:lnTo>
                    <a:pt x="339335" y="274966"/>
                  </a:lnTo>
                  <a:lnTo>
                    <a:pt x="354267" y="296512"/>
                  </a:lnTo>
                  <a:lnTo>
                    <a:pt x="364803" y="321686"/>
                  </a:lnTo>
                  <a:lnTo>
                    <a:pt x="364027" y="348472"/>
                  </a:lnTo>
                  <a:lnTo>
                    <a:pt x="353543" y="375975"/>
                  </a:lnTo>
                  <a:lnTo>
                    <a:pt x="306752" y="434589"/>
                  </a:lnTo>
                  <a:lnTo>
                    <a:pt x="268420" y="464784"/>
                  </a:lnTo>
                  <a:lnTo>
                    <a:pt x="210997" y="487098"/>
                  </a:lnTo>
                  <a:lnTo>
                    <a:pt x="154172" y="505273"/>
                  </a:lnTo>
                  <a:lnTo>
                    <a:pt x="98639" y="524073"/>
                  </a:lnTo>
                  <a:lnTo>
                    <a:pt x="45250" y="548404"/>
                  </a:lnTo>
                  <a:lnTo>
                    <a:pt x="16667" y="5685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1" name="Group 80"/>
          <p:cNvGrpSpPr/>
          <p:nvPr/>
        </p:nvGrpSpPr>
        <p:grpSpPr>
          <a:xfrm>
            <a:off x="7812145" y="1758259"/>
            <a:ext cx="1453557" cy="568540"/>
            <a:chOff x="7812145" y="1758259"/>
            <a:chExt cx="1453557" cy="568540"/>
          </a:xfrm>
        </p:grpSpPr>
        <p:sp>
          <p:nvSpPr>
            <p:cNvPr id="75" name="Freeform 74"/>
            <p:cNvSpPr/>
            <p:nvPr/>
          </p:nvSpPr>
          <p:spPr>
            <a:xfrm>
              <a:off x="7812145" y="1874072"/>
              <a:ext cx="84229" cy="452727"/>
            </a:xfrm>
            <a:custGeom>
              <a:avLst/>
              <a:gdLst/>
              <a:ahLst/>
              <a:cxnLst/>
              <a:rect l="0" t="0" r="0" b="0"/>
              <a:pathLst>
                <a:path w="84229" h="452727">
                  <a:moveTo>
                    <a:pt x="84228" y="0"/>
                  </a:moveTo>
                  <a:lnTo>
                    <a:pt x="66269" y="63450"/>
                  </a:lnTo>
                  <a:lnTo>
                    <a:pt x="56030" y="113297"/>
                  </a:lnTo>
                  <a:lnTo>
                    <a:pt x="45587" y="174209"/>
                  </a:lnTo>
                  <a:lnTo>
                    <a:pt x="35084" y="221243"/>
                  </a:lnTo>
                  <a:lnTo>
                    <a:pt x="25733" y="283792"/>
                  </a:lnTo>
                  <a:lnTo>
                    <a:pt x="21272" y="344959"/>
                  </a:lnTo>
                  <a:lnTo>
                    <a:pt x="9878" y="405615"/>
                  </a:lnTo>
                  <a:lnTo>
                    <a:pt x="0" y="4527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7957175" y="1828862"/>
              <a:ext cx="307696" cy="476880"/>
            </a:xfrm>
            <a:custGeom>
              <a:avLst/>
              <a:gdLst/>
              <a:ahLst/>
              <a:cxnLst/>
              <a:rect l="0" t="0" r="0" b="0"/>
              <a:pathLst>
                <a:path w="307696" h="476880">
                  <a:moveTo>
                    <a:pt x="65540" y="129438"/>
                  </a:moveTo>
                  <a:lnTo>
                    <a:pt x="84669" y="66010"/>
                  </a:lnTo>
                  <a:lnTo>
                    <a:pt x="103313" y="35775"/>
                  </a:lnTo>
                  <a:lnTo>
                    <a:pt x="120933" y="19180"/>
                  </a:lnTo>
                  <a:lnTo>
                    <a:pt x="156172" y="2272"/>
                  </a:lnTo>
                  <a:lnTo>
                    <a:pt x="182640" y="0"/>
                  </a:lnTo>
                  <a:lnTo>
                    <a:pt x="196249" y="1032"/>
                  </a:lnTo>
                  <a:lnTo>
                    <a:pt x="220728" y="11538"/>
                  </a:lnTo>
                  <a:lnTo>
                    <a:pt x="242137" y="29075"/>
                  </a:lnTo>
                  <a:lnTo>
                    <a:pt x="271826" y="75341"/>
                  </a:lnTo>
                  <a:lnTo>
                    <a:pt x="280055" y="100716"/>
                  </a:lnTo>
                  <a:lnTo>
                    <a:pt x="284687" y="153293"/>
                  </a:lnTo>
                  <a:lnTo>
                    <a:pt x="284890" y="204097"/>
                  </a:lnTo>
                  <a:lnTo>
                    <a:pt x="271907" y="265048"/>
                  </a:lnTo>
                  <a:lnTo>
                    <a:pt x="250020" y="307004"/>
                  </a:lnTo>
                  <a:lnTo>
                    <a:pt x="195332" y="367892"/>
                  </a:lnTo>
                  <a:lnTo>
                    <a:pt x="133028" y="410181"/>
                  </a:lnTo>
                  <a:lnTo>
                    <a:pt x="92816" y="420072"/>
                  </a:lnTo>
                  <a:lnTo>
                    <a:pt x="56854" y="417413"/>
                  </a:lnTo>
                  <a:lnTo>
                    <a:pt x="23972" y="403627"/>
                  </a:lnTo>
                  <a:lnTo>
                    <a:pt x="8851" y="388170"/>
                  </a:lnTo>
                  <a:lnTo>
                    <a:pt x="3180" y="379135"/>
                  </a:lnTo>
                  <a:lnTo>
                    <a:pt x="0" y="359738"/>
                  </a:lnTo>
                  <a:lnTo>
                    <a:pt x="790" y="349652"/>
                  </a:lnTo>
                  <a:lnTo>
                    <a:pt x="7906" y="332206"/>
                  </a:lnTo>
                  <a:lnTo>
                    <a:pt x="13079" y="324278"/>
                  </a:lnTo>
                  <a:lnTo>
                    <a:pt x="28186" y="312350"/>
                  </a:lnTo>
                  <a:lnTo>
                    <a:pt x="37128" y="307531"/>
                  </a:lnTo>
                  <a:lnTo>
                    <a:pt x="77659" y="300750"/>
                  </a:lnTo>
                  <a:lnTo>
                    <a:pt x="134181" y="306864"/>
                  </a:lnTo>
                  <a:lnTo>
                    <a:pt x="168156" y="317189"/>
                  </a:lnTo>
                  <a:lnTo>
                    <a:pt x="214205" y="353309"/>
                  </a:lnTo>
                  <a:lnTo>
                    <a:pt x="275886" y="416661"/>
                  </a:lnTo>
                  <a:lnTo>
                    <a:pt x="307695" y="47687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8412269" y="2242570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8489662" y="1800373"/>
              <a:ext cx="248992" cy="321422"/>
            </a:xfrm>
            <a:custGeom>
              <a:avLst/>
              <a:gdLst/>
              <a:ahLst/>
              <a:cxnLst/>
              <a:rect l="0" t="0" r="0" b="0"/>
              <a:pathLst>
                <a:path w="248992" h="321422">
                  <a:moveTo>
                    <a:pt x="38421" y="0"/>
                  </a:moveTo>
                  <a:lnTo>
                    <a:pt x="26968" y="48930"/>
                  </a:lnTo>
                  <a:lnTo>
                    <a:pt x="17090" y="96776"/>
                  </a:lnTo>
                  <a:lnTo>
                    <a:pt x="8861" y="159756"/>
                  </a:lnTo>
                  <a:lnTo>
                    <a:pt x="0" y="217256"/>
                  </a:lnTo>
                  <a:lnTo>
                    <a:pt x="156" y="270555"/>
                  </a:lnTo>
                  <a:lnTo>
                    <a:pt x="6207" y="292212"/>
                  </a:lnTo>
                  <a:lnTo>
                    <a:pt x="16694" y="309636"/>
                  </a:lnTo>
                  <a:lnTo>
                    <a:pt x="26277" y="315218"/>
                  </a:lnTo>
                  <a:lnTo>
                    <a:pt x="52521" y="321421"/>
                  </a:lnTo>
                  <a:lnTo>
                    <a:pt x="115859" y="316997"/>
                  </a:lnTo>
                  <a:lnTo>
                    <a:pt x="174643" y="307978"/>
                  </a:lnTo>
                  <a:lnTo>
                    <a:pt x="214094" y="306112"/>
                  </a:lnTo>
                  <a:lnTo>
                    <a:pt x="248991" y="3053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8739303" y="1758259"/>
              <a:ext cx="20408" cy="505368"/>
            </a:xfrm>
            <a:custGeom>
              <a:avLst/>
              <a:gdLst/>
              <a:ahLst/>
              <a:cxnLst/>
              <a:rect l="0" t="0" r="0" b="0"/>
              <a:pathLst>
                <a:path w="20408" h="505368">
                  <a:moveTo>
                    <a:pt x="9878" y="0"/>
                  </a:moveTo>
                  <a:lnTo>
                    <a:pt x="6759" y="48930"/>
                  </a:lnTo>
                  <a:lnTo>
                    <a:pt x="1545" y="96776"/>
                  </a:lnTo>
                  <a:lnTo>
                    <a:pt x="0" y="151117"/>
                  </a:lnTo>
                  <a:lnTo>
                    <a:pt x="2662" y="211671"/>
                  </a:lnTo>
                  <a:lnTo>
                    <a:pt x="7740" y="274067"/>
                  </a:lnTo>
                  <a:lnTo>
                    <a:pt x="12364" y="327650"/>
                  </a:lnTo>
                  <a:lnTo>
                    <a:pt x="15663" y="356192"/>
                  </a:lnTo>
                  <a:lnTo>
                    <a:pt x="11367" y="419055"/>
                  </a:lnTo>
                  <a:lnTo>
                    <a:pt x="13439" y="459516"/>
                  </a:lnTo>
                  <a:lnTo>
                    <a:pt x="20407" y="50536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8928837" y="1761186"/>
              <a:ext cx="336865" cy="530464"/>
            </a:xfrm>
            <a:custGeom>
              <a:avLst/>
              <a:gdLst/>
              <a:ahLst/>
              <a:cxnLst/>
              <a:rect l="0" t="0" r="0" b="0"/>
              <a:pathLst>
                <a:path w="336865" h="530464">
                  <a:moveTo>
                    <a:pt x="273070" y="18130"/>
                  </a:moveTo>
                  <a:lnTo>
                    <a:pt x="261891" y="6951"/>
                  </a:lnTo>
                  <a:lnTo>
                    <a:pt x="243925" y="1463"/>
                  </a:lnTo>
                  <a:lnTo>
                    <a:pt x="232582" y="0"/>
                  </a:lnTo>
                  <a:lnTo>
                    <a:pt x="194263" y="9118"/>
                  </a:lnTo>
                  <a:lnTo>
                    <a:pt x="131699" y="48182"/>
                  </a:lnTo>
                  <a:lnTo>
                    <a:pt x="84085" y="94814"/>
                  </a:lnTo>
                  <a:lnTo>
                    <a:pt x="34455" y="156638"/>
                  </a:lnTo>
                  <a:lnTo>
                    <a:pt x="18964" y="187071"/>
                  </a:lnTo>
                  <a:lnTo>
                    <a:pt x="6967" y="235083"/>
                  </a:lnTo>
                  <a:lnTo>
                    <a:pt x="1592" y="293762"/>
                  </a:lnTo>
                  <a:lnTo>
                    <a:pt x="0" y="355602"/>
                  </a:lnTo>
                  <a:lnTo>
                    <a:pt x="10706" y="412789"/>
                  </a:lnTo>
                  <a:lnTo>
                    <a:pt x="34285" y="461189"/>
                  </a:lnTo>
                  <a:lnTo>
                    <a:pt x="69088" y="499576"/>
                  </a:lnTo>
                  <a:lnTo>
                    <a:pt x="109035" y="521999"/>
                  </a:lnTo>
                  <a:lnTo>
                    <a:pt x="150507" y="530463"/>
                  </a:lnTo>
                  <a:lnTo>
                    <a:pt x="192431" y="527381"/>
                  </a:lnTo>
                  <a:lnTo>
                    <a:pt x="248519" y="506284"/>
                  </a:lnTo>
                  <a:lnTo>
                    <a:pt x="288282" y="479403"/>
                  </a:lnTo>
                  <a:lnTo>
                    <a:pt x="331500" y="428480"/>
                  </a:lnTo>
                  <a:lnTo>
                    <a:pt x="336864" y="407568"/>
                  </a:lnTo>
                  <a:lnTo>
                    <a:pt x="330774" y="365547"/>
                  </a:lnTo>
                  <a:lnTo>
                    <a:pt x="325577" y="357366"/>
                  </a:lnTo>
                  <a:lnTo>
                    <a:pt x="310444" y="345156"/>
                  </a:lnTo>
                  <a:lnTo>
                    <a:pt x="288901" y="342069"/>
                  </a:lnTo>
                  <a:lnTo>
                    <a:pt x="263728" y="345767"/>
                  </a:lnTo>
                  <a:lnTo>
                    <a:pt x="225588" y="361002"/>
                  </a:lnTo>
                  <a:lnTo>
                    <a:pt x="168329" y="400880"/>
                  </a:lnTo>
                  <a:lnTo>
                    <a:pt x="152039" y="414799"/>
                  </a:lnTo>
                  <a:lnTo>
                    <a:pt x="125670" y="470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6" name="Group 95"/>
          <p:cNvGrpSpPr/>
          <p:nvPr/>
        </p:nvGrpSpPr>
        <p:grpSpPr>
          <a:xfrm>
            <a:off x="7620663" y="1579274"/>
            <a:ext cx="1760772" cy="1721797"/>
            <a:chOff x="7620663" y="1579274"/>
            <a:chExt cx="1760772" cy="1721797"/>
          </a:xfrm>
        </p:grpSpPr>
        <p:sp>
          <p:nvSpPr>
            <p:cNvPr id="82" name="Freeform 81"/>
            <p:cNvSpPr/>
            <p:nvPr/>
          </p:nvSpPr>
          <p:spPr>
            <a:xfrm>
              <a:off x="8401741" y="2737409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8555649" y="2414175"/>
              <a:ext cx="283301" cy="350485"/>
            </a:xfrm>
            <a:custGeom>
              <a:avLst/>
              <a:gdLst/>
              <a:ahLst/>
              <a:cxnLst/>
              <a:rect l="0" t="0" r="0" b="0"/>
              <a:pathLst>
                <a:path w="283301" h="350485">
                  <a:moveTo>
                    <a:pt x="56662" y="70550"/>
                  </a:moveTo>
                  <a:lnTo>
                    <a:pt x="62251" y="53782"/>
                  </a:lnTo>
                  <a:lnTo>
                    <a:pt x="82494" y="26587"/>
                  </a:lnTo>
                  <a:lnTo>
                    <a:pt x="104017" y="12797"/>
                  </a:lnTo>
                  <a:lnTo>
                    <a:pt x="130351" y="3938"/>
                  </a:lnTo>
                  <a:lnTo>
                    <a:pt x="161552" y="0"/>
                  </a:lnTo>
                  <a:lnTo>
                    <a:pt x="206413" y="8962"/>
                  </a:lnTo>
                  <a:lnTo>
                    <a:pt x="243752" y="32025"/>
                  </a:lnTo>
                  <a:lnTo>
                    <a:pt x="271454" y="72263"/>
                  </a:lnTo>
                  <a:lnTo>
                    <a:pt x="283300" y="121230"/>
                  </a:lnTo>
                  <a:lnTo>
                    <a:pt x="275632" y="172784"/>
                  </a:lnTo>
                  <a:lnTo>
                    <a:pt x="258542" y="225104"/>
                  </a:lnTo>
                  <a:lnTo>
                    <a:pt x="238660" y="260883"/>
                  </a:lnTo>
                  <a:lnTo>
                    <a:pt x="194171" y="301169"/>
                  </a:lnTo>
                  <a:lnTo>
                    <a:pt x="132063" y="340187"/>
                  </a:lnTo>
                  <a:lnTo>
                    <a:pt x="88101" y="350484"/>
                  </a:lnTo>
                  <a:lnTo>
                    <a:pt x="37655" y="345558"/>
                  </a:lnTo>
                  <a:lnTo>
                    <a:pt x="15459" y="339785"/>
                  </a:lnTo>
                  <a:lnTo>
                    <a:pt x="8136" y="333098"/>
                  </a:lnTo>
                  <a:lnTo>
                    <a:pt x="0" y="313190"/>
                  </a:lnTo>
                  <a:lnTo>
                    <a:pt x="170" y="303670"/>
                  </a:lnTo>
                  <a:lnTo>
                    <a:pt x="14548" y="27059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8728124" y="2653181"/>
              <a:ext cx="126343" cy="157928"/>
            </a:xfrm>
            <a:custGeom>
              <a:avLst/>
              <a:gdLst/>
              <a:ahLst/>
              <a:cxnLst/>
              <a:rect l="0" t="0" r="0" b="0"/>
              <a:pathLst>
                <a:path w="126343" h="157928">
                  <a:moveTo>
                    <a:pt x="0" y="0"/>
                  </a:moveTo>
                  <a:lnTo>
                    <a:pt x="55660" y="45781"/>
                  </a:lnTo>
                  <a:lnTo>
                    <a:pt x="104626" y="100393"/>
                  </a:lnTo>
                  <a:lnTo>
                    <a:pt x="119908" y="132302"/>
                  </a:lnTo>
                  <a:lnTo>
                    <a:pt x="126342" y="1579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8033243" y="2432366"/>
              <a:ext cx="277245" cy="357686"/>
            </a:xfrm>
            <a:custGeom>
              <a:avLst/>
              <a:gdLst/>
              <a:ahLst/>
              <a:cxnLst/>
              <a:rect l="0" t="0" r="0" b="0"/>
              <a:pathLst>
                <a:path w="277245" h="357686">
                  <a:moveTo>
                    <a:pt x="0" y="41831"/>
                  </a:moveTo>
                  <a:lnTo>
                    <a:pt x="17981" y="26189"/>
                  </a:lnTo>
                  <a:lnTo>
                    <a:pt x="60354" y="10622"/>
                  </a:lnTo>
                  <a:lnTo>
                    <a:pt x="107570" y="2948"/>
                  </a:lnTo>
                  <a:lnTo>
                    <a:pt x="158605" y="674"/>
                  </a:lnTo>
                  <a:lnTo>
                    <a:pt x="207652" y="0"/>
                  </a:lnTo>
                  <a:lnTo>
                    <a:pt x="236179" y="2182"/>
                  </a:lnTo>
                  <a:lnTo>
                    <a:pt x="260556" y="10951"/>
                  </a:lnTo>
                  <a:lnTo>
                    <a:pt x="268461" y="18904"/>
                  </a:lnTo>
                  <a:lnTo>
                    <a:pt x="277244" y="40220"/>
                  </a:lnTo>
                  <a:lnTo>
                    <a:pt x="276599" y="78528"/>
                  </a:lnTo>
                  <a:lnTo>
                    <a:pt x="257495" y="140630"/>
                  </a:lnTo>
                  <a:lnTo>
                    <a:pt x="231192" y="199170"/>
                  </a:lnTo>
                  <a:lnTo>
                    <a:pt x="209054" y="255794"/>
                  </a:lnTo>
                  <a:lnTo>
                    <a:pt x="181443" y="314632"/>
                  </a:lnTo>
                  <a:lnTo>
                    <a:pt x="168457" y="3576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8528083" y="2605478"/>
              <a:ext cx="189514" cy="58232"/>
            </a:xfrm>
            <a:custGeom>
              <a:avLst/>
              <a:gdLst/>
              <a:ahLst/>
              <a:cxnLst/>
              <a:rect l="0" t="0" r="0" b="0"/>
              <a:pathLst>
                <a:path w="189514" h="58232">
                  <a:moveTo>
                    <a:pt x="189513" y="5589"/>
                  </a:moveTo>
                  <a:lnTo>
                    <a:pt x="172745" y="0"/>
                  </a:lnTo>
                  <a:lnTo>
                    <a:pt x="139960" y="2113"/>
                  </a:lnTo>
                  <a:lnTo>
                    <a:pt x="81515" y="24917"/>
                  </a:lnTo>
                  <a:lnTo>
                    <a:pt x="24425" y="43966"/>
                  </a:lnTo>
                  <a:lnTo>
                    <a:pt x="0" y="5823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7696331" y="2874279"/>
              <a:ext cx="1652976" cy="52644"/>
            </a:xfrm>
            <a:custGeom>
              <a:avLst/>
              <a:gdLst/>
              <a:ahLst/>
              <a:cxnLst/>
              <a:rect l="0" t="0" r="0" b="0"/>
              <a:pathLst>
                <a:path w="1652976" h="52644">
                  <a:moveTo>
                    <a:pt x="0" y="52643"/>
                  </a:moveTo>
                  <a:lnTo>
                    <a:pt x="58618" y="37989"/>
                  </a:lnTo>
                  <a:lnTo>
                    <a:pt x="110175" y="27894"/>
                  </a:lnTo>
                  <a:lnTo>
                    <a:pt x="169905" y="23083"/>
                  </a:lnTo>
                  <a:lnTo>
                    <a:pt x="220878" y="21657"/>
                  </a:lnTo>
                  <a:lnTo>
                    <a:pt x="280023" y="20006"/>
                  </a:lnTo>
                  <a:lnTo>
                    <a:pt x="336767" y="12748"/>
                  </a:lnTo>
                  <a:lnTo>
                    <a:pt x="393035" y="10967"/>
                  </a:lnTo>
                  <a:lnTo>
                    <a:pt x="450381" y="9446"/>
                  </a:lnTo>
                  <a:lnTo>
                    <a:pt x="499734" y="3319"/>
                  </a:lnTo>
                  <a:lnTo>
                    <a:pt x="551402" y="984"/>
                  </a:lnTo>
                  <a:lnTo>
                    <a:pt x="603756" y="292"/>
                  </a:lnTo>
                  <a:lnTo>
                    <a:pt x="657483" y="87"/>
                  </a:lnTo>
                  <a:lnTo>
                    <a:pt x="717336" y="26"/>
                  </a:lnTo>
                  <a:lnTo>
                    <a:pt x="778354" y="8"/>
                  </a:lnTo>
                  <a:lnTo>
                    <a:pt x="835167" y="3"/>
                  </a:lnTo>
                  <a:lnTo>
                    <a:pt x="895935" y="1"/>
                  </a:lnTo>
                  <a:lnTo>
                    <a:pt x="957224" y="1"/>
                  </a:lnTo>
                  <a:lnTo>
                    <a:pt x="1014118" y="1"/>
                  </a:lnTo>
                  <a:lnTo>
                    <a:pt x="1073739" y="0"/>
                  </a:lnTo>
                  <a:lnTo>
                    <a:pt x="1130140" y="1170"/>
                  </a:lnTo>
                  <a:lnTo>
                    <a:pt x="1189614" y="7236"/>
                  </a:lnTo>
                  <a:lnTo>
                    <a:pt x="1244801" y="10723"/>
                  </a:lnTo>
                  <a:lnTo>
                    <a:pt x="1298198" y="17475"/>
                  </a:lnTo>
                  <a:lnTo>
                    <a:pt x="1351064" y="19996"/>
                  </a:lnTo>
                  <a:lnTo>
                    <a:pt x="1403772" y="21913"/>
                  </a:lnTo>
                  <a:lnTo>
                    <a:pt x="1458774" y="29370"/>
                  </a:lnTo>
                  <a:lnTo>
                    <a:pt x="1502712" y="35670"/>
                  </a:lnTo>
                  <a:lnTo>
                    <a:pt x="1546417" y="42370"/>
                  </a:lnTo>
                  <a:lnTo>
                    <a:pt x="1604245" y="49599"/>
                  </a:lnTo>
                  <a:lnTo>
                    <a:pt x="1652975" y="526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9032888" y="2424481"/>
              <a:ext cx="270951" cy="299181"/>
            </a:xfrm>
            <a:custGeom>
              <a:avLst/>
              <a:gdLst/>
              <a:ahLst/>
              <a:cxnLst/>
              <a:rect l="0" t="0" r="0" b="0"/>
              <a:pathLst>
                <a:path w="270951" h="299181">
                  <a:moveTo>
                    <a:pt x="179547" y="18130"/>
                  </a:moveTo>
                  <a:lnTo>
                    <a:pt x="168368" y="6952"/>
                  </a:lnTo>
                  <a:lnTo>
                    <a:pt x="150402" y="1464"/>
                  </a:lnTo>
                  <a:lnTo>
                    <a:pt x="139060" y="0"/>
                  </a:lnTo>
                  <a:lnTo>
                    <a:pt x="117099" y="4613"/>
                  </a:lnTo>
                  <a:lnTo>
                    <a:pt x="74405" y="26638"/>
                  </a:lnTo>
                  <a:lnTo>
                    <a:pt x="42719" y="57826"/>
                  </a:lnTo>
                  <a:lnTo>
                    <a:pt x="16212" y="118691"/>
                  </a:lnTo>
                  <a:lnTo>
                    <a:pt x="0" y="168549"/>
                  </a:lnTo>
                  <a:lnTo>
                    <a:pt x="3224" y="227910"/>
                  </a:lnTo>
                  <a:lnTo>
                    <a:pt x="5847" y="242211"/>
                  </a:lnTo>
                  <a:lnTo>
                    <a:pt x="18119" y="264341"/>
                  </a:lnTo>
                  <a:lnTo>
                    <a:pt x="36442" y="280805"/>
                  </a:lnTo>
                  <a:lnTo>
                    <a:pt x="73065" y="295481"/>
                  </a:lnTo>
                  <a:lnTo>
                    <a:pt x="112382" y="299180"/>
                  </a:lnTo>
                  <a:lnTo>
                    <a:pt x="135657" y="295899"/>
                  </a:lnTo>
                  <a:lnTo>
                    <a:pt x="174082" y="276297"/>
                  </a:lnTo>
                  <a:lnTo>
                    <a:pt x="231470" y="224916"/>
                  </a:lnTo>
                  <a:lnTo>
                    <a:pt x="250587" y="198942"/>
                  </a:lnTo>
                  <a:lnTo>
                    <a:pt x="266756" y="156842"/>
                  </a:lnTo>
                  <a:lnTo>
                    <a:pt x="270950" y="124623"/>
                  </a:lnTo>
                  <a:lnTo>
                    <a:pt x="266573" y="97046"/>
                  </a:lnTo>
                  <a:lnTo>
                    <a:pt x="250956" y="64909"/>
                  </a:lnTo>
                  <a:lnTo>
                    <a:pt x="221661" y="1813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7678574" y="2389969"/>
              <a:ext cx="310602" cy="374157"/>
            </a:xfrm>
            <a:custGeom>
              <a:avLst/>
              <a:gdLst/>
              <a:ahLst/>
              <a:cxnLst/>
              <a:rect l="0" t="0" r="0" b="0"/>
              <a:pathLst>
                <a:path w="310602" h="374157">
                  <a:moveTo>
                    <a:pt x="207271" y="10528"/>
                  </a:moveTo>
                  <a:lnTo>
                    <a:pt x="190503" y="4939"/>
                  </a:lnTo>
                  <a:lnTo>
                    <a:pt x="157718" y="7052"/>
                  </a:lnTo>
                  <a:lnTo>
                    <a:pt x="123959" y="20676"/>
                  </a:lnTo>
                  <a:lnTo>
                    <a:pt x="62188" y="64507"/>
                  </a:lnTo>
                  <a:lnTo>
                    <a:pt x="42184" y="84821"/>
                  </a:lnTo>
                  <a:lnTo>
                    <a:pt x="24344" y="118329"/>
                  </a:lnTo>
                  <a:lnTo>
                    <a:pt x="7837" y="174628"/>
                  </a:lnTo>
                  <a:lnTo>
                    <a:pt x="0" y="215518"/>
                  </a:lnTo>
                  <a:lnTo>
                    <a:pt x="799" y="264678"/>
                  </a:lnTo>
                  <a:lnTo>
                    <a:pt x="11563" y="313169"/>
                  </a:lnTo>
                  <a:lnTo>
                    <a:pt x="24363" y="340397"/>
                  </a:lnTo>
                  <a:lnTo>
                    <a:pt x="41750" y="360298"/>
                  </a:lnTo>
                  <a:lnTo>
                    <a:pt x="67415" y="370702"/>
                  </a:lnTo>
                  <a:lnTo>
                    <a:pt x="97149" y="374156"/>
                  </a:lnTo>
                  <a:lnTo>
                    <a:pt x="140197" y="368354"/>
                  </a:lnTo>
                  <a:lnTo>
                    <a:pt x="196664" y="342906"/>
                  </a:lnTo>
                  <a:lnTo>
                    <a:pt x="235714" y="311391"/>
                  </a:lnTo>
                  <a:lnTo>
                    <a:pt x="274760" y="258821"/>
                  </a:lnTo>
                  <a:lnTo>
                    <a:pt x="302663" y="210612"/>
                  </a:lnTo>
                  <a:lnTo>
                    <a:pt x="310601" y="157242"/>
                  </a:lnTo>
                  <a:lnTo>
                    <a:pt x="309347" y="129546"/>
                  </a:lnTo>
                  <a:lnTo>
                    <a:pt x="289479" y="76758"/>
                  </a:lnTo>
                  <a:lnTo>
                    <a:pt x="263024" y="32189"/>
                  </a:lnTo>
                  <a:lnTo>
                    <a:pt x="246087" y="17036"/>
                  </a:lnTo>
                  <a:lnTo>
                    <a:pt x="228031" y="7571"/>
                  </a:lnTo>
                  <a:lnTo>
                    <a:pt x="19674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9067748" y="2958507"/>
              <a:ext cx="313687" cy="342564"/>
            </a:xfrm>
            <a:custGeom>
              <a:avLst/>
              <a:gdLst/>
              <a:ahLst/>
              <a:cxnLst/>
              <a:rect l="0" t="0" r="0" b="0"/>
              <a:pathLst>
                <a:path w="313687" h="342564">
                  <a:moveTo>
                    <a:pt x="186801" y="0"/>
                  </a:moveTo>
                  <a:lnTo>
                    <a:pt x="124709" y="5590"/>
                  </a:lnTo>
                  <a:lnTo>
                    <a:pt x="82899" y="26364"/>
                  </a:lnTo>
                  <a:lnTo>
                    <a:pt x="58399" y="47326"/>
                  </a:lnTo>
                  <a:lnTo>
                    <a:pt x="22046" y="95443"/>
                  </a:lnTo>
                  <a:lnTo>
                    <a:pt x="6443" y="132135"/>
                  </a:lnTo>
                  <a:lnTo>
                    <a:pt x="0" y="178231"/>
                  </a:lnTo>
                  <a:lnTo>
                    <a:pt x="3681" y="228935"/>
                  </a:lnTo>
                  <a:lnTo>
                    <a:pt x="15337" y="257337"/>
                  </a:lnTo>
                  <a:lnTo>
                    <a:pt x="51416" y="304166"/>
                  </a:lnTo>
                  <a:lnTo>
                    <a:pt x="93134" y="330979"/>
                  </a:lnTo>
                  <a:lnTo>
                    <a:pt x="136951" y="342563"/>
                  </a:lnTo>
                  <a:lnTo>
                    <a:pt x="193678" y="338072"/>
                  </a:lnTo>
                  <a:lnTo>
                    <a:pt x="246824" y="322800"/>
                  </a:lnTo>
                  <a:lnTo>
                    <a:pt x="285875" y="297600"/>
                  </a:lnTo>
                  <a:lnTo>
                    <a:pt x="308833" y="277041"/>
                  </a:lnTo>
                  <a:lnTo>
                    <a:pt x="312609" y="267752"/>
                  </a:lnTo>
                  <a:lnTo>
                    <a:pt x="313686" y="244954"/>
                  </a:lnTo>
                  <a:lnTo>
                    <a:pt x="307145" y="225462"/>
                  </a:lnTo>
                  <a:lnTo>
                    <a:pt x="302126" y="216988"/>
                  </a:lnTo>
                  <a:lnTo>
                    <a:pt x="284070" y="204454"/>
                  </a:lnTo>
                  <a:lnTo>
                    <a:pt x="261617" y="197323"/>
                  </a:lnTo>
                  <a:lnTo>
                    <a:pt x="239940" y="198054"/>
                  </a:lnTo>
                  <a:lnTo>
                    <a:pt x="190192" y="216460"/>
                  </a:lnTo>
                  <a:lnTo>
                    <a:pt x="157390" y="237012"/>
                  </a:lnTo>
                  <a:lnTo>
                    <a:pt x="106026" y="299403"/>
                  </a:lnTo>
                  <a:lnTo>
                    <a:pt x="92044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8562905" y="2908567"/>
              <a:ext cx="312619" cy="376325"/>
            </a:xfrm>
            <a:custGeom>
              <a:avLst/>
              <a:gdLst/>
              <a:ahLst/>
              <a:cxnLst/>
              <a:rect l="0" t="0" r="0" b="0"/>
              <a:pathLst>
                <a:path w="312619" h="376325">
                  <a:moveTo>
                    <a:pt x="91520" y="81526"/>
                  </a:moveTo>
                  <a:lnTo>
                    <a:pt x="85930" y="64758"/>
                  </a:lnTo>
                  <a:lnTo>
                    <a:pt x="86623" y="57480"/>
                  </a:lnTo>
                  <a:lnTo>
                    <a:pt x="93633" y="43153"/>
                  </a:lnTo>
                  <a:lnTo>
                    <a:pt x="110733" y="21933"/>
                  </a:lnTo>
                  <a:lnTo>
                    <a:pt x="136207" y="6417"/>
                  </a:lnTo>
                  <a:lnTo>
                    <a:pt x="171571" y="0"/>
                  </a:lnTo>
                  <a:lnTo>
                    <a:pt x="194949" y="4738"/>
                  </a:lnTo>
                  <a:lnTo>
                    <a:pt x="215867" y="15813"/>
                  </a:lnTo>
                  <a:lnTo>
                    <a:pt x="232963" y="32433"/>
                  </a:lnTo>
                  <a:lnTo>
                    <a:pt x="250152" y="61521"/>
                  </a:lnTo>
                  <a:lnTo>
                    <a:pt x="257065" y="97955"/>
                  </a:lnTo>
                  <a:lnTo>
                    <a:pt x="249826" y="160594"/>
                  </a:lnTo>
                  <a:lnTo>
                    <a:pt x="232272" y="209588"/>
                  </a:lnTo>
                  <a:lnTo>
                    <a:pt x="190990" y="264290"/>
                  </a:lnTo>
                  <a:lnTo>
                    <a:pt x="131944" y="302198"/>
                  </a:lnTo>
                  <a:lnTo>
                    <a:pt x="103637" y="314133"/>
                  </a:lnTo>
                  <a:lnTo>
                    <a:pt x="57155" y="319682"/>
                  </a:lnTo>
                  <a:lnTo>
                    <a:pt x="31793" y="316835"/>
                  </a:lnTo>
                  <a:lnTo>
                    <a:pt x="11942" y="308550"/>
                  </a:lnTo>
                  <a:lnTo>
                    <a:pt x="3373" y="303065"/>
                  </a:lnTo>
                  <a:lnTo>
                    <a:pt x="0" y="294729"/>
                  </a:lnTo>
                  <a:lnTo>
                    <a:pt x="2491" y="272989"/>
                  </a:lnTo>
                  <a:lnTo>
                    <a:pt x="17048" y="245621"/>
                  </a:lnTo>
                  <a:lnTo>
                    <a:pt x="47357" y="222693"/>
                  </a:lnTo>
                  <a:lnTo>
                    <a:pt x="85974" y="212261"/>
                  </a:lnTo>
                  <a:lnTo>
                    <a:pt x="110112" y="216059"/>
                  </a:lnTo>
                  <a:lnTo>
                    <a:pt x="172130" y="244042"/>
                  </a:lnTo>
                  <a:lnTo>
                    <a:pt x="231365" y="286341"/>
                  </a:lnTo>
                  <a:lnTo>
                    <a:pt x="258517" y="314568"/>
                  </a:lnTo>
                  <a:lnTo>
                    <a:pt x="285598" y="352427"/>
                  </a:lnTo>
                  <a:lnTo>
                    <a:pt x="312618" y="37632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8412269" y="319013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7706860" y="1905658"/>
              <a:ext cx="210571" cy="389555"/>
            </a:xfrm>
            <a:custGeom>
              <a:avLst/>
              <a:gdLst/>
              <a:ahLst/>
              <a:cxnLst/>
              <a:rect l="0" t="0" r="0" b="0"/>
              <a:pathLst>
                <a:path w="210571" h="389555">
                  <a:moveTo>
                    <a:pt x="0" y="0"/>
                  </a:moveTo>
                  <a:lnTo>
                    <a:pt x="9575" y="31282"/>
                  </a:lnTo>
                  <a:lnTo>
                    <a:pt x="52998" y="90244"/>
                  </a:lnTo>
                  <a:lnTo>
                    <a:pt x="87785" y="152870"/>
                  </a:lnTo>
                  <a:lnTo>
                    <a:pt x="133754" y="213188"/>
                  </a:lnTo>
                  <a:lnTo>
                    <a:pt x="155882" y="264379"/>
                  </a:lnTo>
                  <a:lnTo>
                    <a:pt x="181613" y="321241"/>
                  </a:lnTo>
                  <a:lnTo>
                    <a:pt x="199175" y="364362"/>
                  </a:lnTo>
                  <a:lnTo>
                    <a:pt x="210570" y="3895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7620663" y="1579274"/>
              <a:ext cx="62804" cy="157960"/>
            </a:xfrm>
            <a:custGeom>
              <a:avLst/>
              <a:gdLst/>
              <a:ahLst/>
              <a:cxnLst/>
              <a:rect l="0" t="0" r="0" b="0"/>
              <a:pathLst>
                <a:path w="62804" h="157960">
                  <a:moveTo>
                    <a:pt x="33555" y="84228"/>
                  </a:moveTo>
                  <a:lnTo>
                    <a:pt x="16787" y="95407"/>
                  </a:lnTo>
                  <a:lnTo>
                    <a:pt x="5435" y="113373"/>
                  </a:lnTo>
                  <a:lnTo>
                    <a:pt x="770" y="124715"/>
                  </a:lnTo>
                  <a:lnTo>
                    <a:pt x="0" y="134616"/>
                  </a:lnTo>
                  <a:lnTo>
                    <a:pt x="5383" y="151856"/>
                  </a:lnTo>
                  <a:lnTo>
                    <a:pt x="11264" y="156220"/>
                  </a:lnTo>
                  <a:lnTo>
                    <a:pt x="18693" y="157959"/>
                  </a:lnTo>
                  <a:lnTo>
                    <a:pt x="27157" y="157949"/>
                  </a:lnTo>
                  <a:lnTo>
                    <a:pt x="33968" y="154432"/>
                  </a:lnTo>
                  <a:lnTo>
                    <a:pt x="44657" y="141166"/>
                  </a:lnTo>
                  <a:lnTo>
                    <a:pt x="57252" y="113967"/>
                  </a:lnTo>
                  <a:lnTo>
                    <a:pt x="62803" y="78092"/>
                  </a:lnTo>
                  <a:lnTo>
                    <a:pt x="56273" y="27557"/>
                  </a:lnTo>
                  <a:lnTo>
                    <a:pt x="4408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7927958" y="1674031"/>
              <a:ext cx="8335" cy="115814"/>
            </a:xfrm>
            <a:custGeom>
              <a:avLst/>
              <a:gdLst/>
              <a:ahLst/>
              <a:cxnLst/>
              <a:rect l="0" t="0" r="0" b="0"/>
              <a:pathLst>
                <a:path w="8335" h="115814">
                  <a:moveTo>
                    <a:pt x="0" y="0"/>
                  </a:moveTo>
                  <a:lnTo>
                    <a:pt x="8334" y="37478"/>
                  </a:lnTo>
                  <a:lnTo>
                    <a:pt x="6759" y="72325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7" name="Freeform 96"/>
          <p:cNvSpPr/>
          <p:nvPr/>
        </p:nvSpPr>
        <p:spPr>
          <a:xfrm>
            <a:off x="8054300" y="2899130"/>
            <a:ext cx="238670" cy="406819"/>
          </a:xfrm>
          <a:custGeom>
            <a:avLst/>
            <a:gdLst/>
            <a:ahLst/>
            <a:cxnLst/>
            <a:rect l="0" t="0" r="0" b="0"/>
            <a:pathLst>
              <a:path w="238670" h="406819">
                <a:moveTo>
                  <a:pt x="221099" y="38320"/>
                </a:moveTo>
                <a:lnTo>
                  <a:pt x="186201" y="9012"/>
                </a:lnTo>
                <a:lnTo>
                  <a:pt x="163865" y="1898"/>
                </a:lnTo>
                <a:lnTo>
                  <a:pt x="151357" y="0"/>
                </a:lnTo>
                <a:lnTo>
                  <a:pt x="131221" y="4132"/>
                </a:lnTo>
                <a:lnTo>
                  <a:pt x="106731" y="19611"/>
                </a:lnTo>
                <a:lnTo>
                  <a:pt x="77495" y="51392"/>
                </a:lnTo>
                <a:lnTo>
                  <a:pt x="50360" y="92635"/>
                </a:lnTo>
                <a:lnTo>
                  <a:pt x="37668" y="132273"/>
                </a:lnTo>
                <a:lnTo>
                  <a:pt x="34558" y="178202"/>
                </a:lnTo>
                <a:lnTo>
                  <a:pt x="37976" y="203435"/>
                </a:lnTo>
                <a:lnTo>
                  <a:pt x="42865" y="210398"/>
                </a:lnTo>
                <a:lnTo>
                  <a:pt x="49634" y="213870"/>
                </a:lnTo>
                <a:lnTo>
                  <a:pt x="67683" y="214609"/>
                </a:lnTo>
                <a:lnTo>
                  <a:pt x="130908" y="208039"/>
                </a:lnTo>
                <a:lnTo>
                  <a:pt x="172279" y="212740"/>
                </a:lnTo>
                <a:lnTo>
                  <a:pt x="208584" y="227131"/>
                </a:lnTo>
                <a:lnTo>
                  <a:pt x="224505" y="242729"/>
                </a:lnTo>
                <a:lnTo>
                  <a:pt x="230388" y="251802"/>
                </a:lnTo>
                <a:lnTo>
                  <a:pt x="238669" y="286928"/>
                </a:lnTo>
                <a:lnTo>
                  <a:pt x="234367" y="310250"/>
                </a:lnTo>
                <a:lnTo>
                  <a:pt x="218791" y="339991"/>
                </a:lnTo>
                <a:lnTo>
                  <a:pt x="212541" y="348228"/>
                </a:lnTo>
                <a:lnTo>
                  <a:pt x="193119" y="360501"/>
                </a:lnTo>
                <a:lnTo>
                  <a:pt x="142522" y="383501"/>
                </a:lnTo>
                <a:lnTo>
                  <a:pt x="87468" y="400999"/>
                </a:lnTo>
                <a:lnTo>
                  <a:pt x="34652" y="405668"/>
                </a:lnTo>
                <a:lnTo>
                  <a:pt x="0" y="406818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Calibri</vt:lpstr>
      <vt:lpstr>Office Theme</vt:lpstr>
      <vt:lpstr>Slide 1</vt:lpstr>
      <vt:lpstr>Slide 2</vt:lpstr>
      <vt:lpstr>Slide 3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1</cp:revision>
  <dcterms:created xsi:type="dcterms:W3CDTF">2013-10-08T15:11:42Z</dcterms:created>
  <dcterms:modified xsi:type="dcterms:W3CDTF">2013-10-08T15:11:52Z</dcterms:modified>
</cp:coreProperties>
</file>